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56" r:id="rId2"/>
    <p:sldId id="273" r:id="rId3"/>
    <p:sldId id="275" r:id="rId4"/>
    <p:sldId id="259" r:id="rId5"/>
    <p:sldId id="268" r:id="rId6"/>
    <p:sldId id="263" r:id="rId7"/>
    <p:sldId id="272" r:id="rId8"/>
    <p:sldId id="382" r:id="rId9"/>
    <p:sldId id="381" r:id="rId10"/>
    <p:sldId id="264" r:id="rId11"/>
  </p:sldIdLst>
  <p:sldSz cx="10799763" cy="7199313"/>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F6DA"/>
    <a:srgbClr val="E8DEA7"/>
    <a:srgbClr val="FFFCE0"/>
    <a:srgbClr val="F1DDA1"/>
    <a:srgbClr val="E2D79C"/>
    <a:srgbClr val="32AAA8"/>
    <a:srgbClr val="FFFFFF"/>
    <a:srgbClr val="A218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987" autoAdjust="0"/>
    <p:restoredTop sz="74874" autoAdjust="0"/>
  </p:normalViewPr>
  <p:slideViewPr>
    <p:cSldViewPr snapToGrid="0">
      <p:cViewPr varScale="1">
        <p:scale>
          <a:sx n="67" d="100"/>
          <a:sy n="67" d="100"/>
        </p:scale>
        <p:origin x="84" y="3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0" d="100"/>
          <a:sy n="80" d="100"/>
        </p:scale>
        <p:origin x="112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2945659" cy="498135"/>
          </a:xfrm>
          <a:prstGeom prst="rect">
            <a:avLst/>
          </a:prstGeom>
        </p:spPr>
        <p:txBody>
          <a:bodyPr vert="horz" lIns="95571" tIns="47786" rIns="95571" bIns="47786" rtlCol="0"/>
          <a:lstStyle>
            <a:lvl1pPr algn="l">
              <a:defRPr sz="1300"/>
            </a:lvl1pPr>
          </a:lstStyle>
          <a:p>
            <a:endParaRPr lang="de-DE"/>
          </a:p>
        </p:txBody>
      </p:sp>
      <p:sp>
        <p:nvSpPr>
          <p:cNvPr id="3" name="Datumsplatzhalter 2"/>
          <p:cNvSpPr>
            <a:spLocks noGrp="1"/>
          </p:cNvSpPr>
          <p:nvPr>
            <p:ph type="dt" idx="1"/>
          </p:nvPr>
        </p:nvSpPr>
        <p:spPr>
          <a:xfrm>
            <a:off x="3850444" y="0"/>
            <a:ext cx="2945659" cy="498135"/>
          </a:xfrm>
          <a:prstGeom prst="rect">
            <a:avLst/>
          </a:prstGeom>
        </p:spPr>
        <p:txBody>
          <a:bodyPr vert="horz" lIns="95571" tIns="47786" rIns="95571" bIns="47786" rtlCol="0"/>
          <a:lstStyle>
            <a:lvl1pPr algn="r">
              <a:defRPr sz="1300"/>
            </a:lvl1pPr>
          </a:lstStyle>
          <a:p>
            <a:fld id="{69D99C93-A56F-472D-ACED-5F743563536B}" type="datetimeFigureOut">
              <a:rPr lang="de-DE" smtClean="0"/>
              <a:t>19.09.2024</a:t>
            </a:fld>
            <a:endParaRPr lang="de-DE"/>
          </a:p>
        </p:txBody>
      </p:sp>
      <p:sp>
        <p:nvSpPr>
          <p:cNvPr id="4" name="Folienbildplatzhalter 3"/>
          <p:cNvSpPr>
            <a:spLocks noGrp="1" noRot="1" noChangeAspect="1"/>
          </p:cNvSpPr>
          <p:nvPr>
            <p:ph type="sldImg" idx="2"/>
          </p:nvPr>
        </p:nvSpPr>
        <p:spPr>
          <a:xfrm>
            <a:off x="885825" y="1241425"/>
            <a:ext cx="5026025" cy="3351213"/>
          </a:xfrm>
          <a:prstGeom prst="rect">
            <a:avLst/>
          </a:prstGeom>
          <a:noFill/>
          <a:ln w="12700">
            <a:solidFill>
              <a:prstClr val="black"/>
            </a:solidFill>
          </a:ln>
        </p:spPr>
        <p:txBody>
          <a:bodyPr vert="horz" lIns="95571" tIns="47786" rIns="95571" bIns="47786" rtlCol="0" anchor="ctr"/>
          <a:lstStyle/>
          <a:p>
            <a:endParaRPr lang="de-DE"/>
          </a:p>
        </p:txBody>
      </p:sp>
      <p:sp>
        <p:nvSpPr>
          <p:cNvPr id="5" name="Notizenplatzhalter 4"/>
          <p:cNvSpPr>
            <a:spLocks noGrp="1"/>
          </p:cNvSpPr>
          <p:nvPr>
            <p:ph type="body" sz="quarter" idx="3"/>
          </p:nvPr>
        </p:nvSpPr>
        <p:spPr>
          <a:xfrm>
            <a:off x="679768" y="4777960"/>
            <a:ext cx="5438140" cy="3909239"/>
          </a:xfrm>
          <a:prstGeom prst="rect">
            <a:avLst/>
          </a:prstGeom>
        </p:spPr>
        <p:txBody>
          <a:bodyPr vert="horz" lIns="95571" tIns="47786" rIns="95571" bIns="47786"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1" y="9430094"/>
            <a:ext cx="2945659" cy="498134"/>
          </a:xfrm>
          <a:prstGeom prst="rect">
            <a:avLst/>
          </a:prstGeom>
        </p:spPr>
        <p:txBody>
          <a:bodyPr vert="horz" lIns="95571" tIns="47786" rIns="95571" bIns="47786" rtlCol="0" anchor="b"/>
          <a:lstStyle>
            <a:lvl1pPr algn="l">
              <a:defRPr sz="1300"/>
            </a:lvl1pPr>
          </a:lstStyle>
          <a:p>
            <a:endParaRPr lang="de-DE"/>
          </a:p>
        </p:txBody>
      </p:sp>
      <p:sp>
        <p:nvSpPr>
          <p:cNvPr id="7" name="Foliennummernplatzhalter 6"/>
          <p:cNvSpPr>
            <a:spLocks noGrp="1"/>
          </p:cNvSpPr>
          <p:nvPr>
            <p:ph type="sldNum" sz="quarter" idx="5"/>
          </p:nvPr>
        </p:nvSpPr>
        <p:spPr>
          <a:xfrm>
            <a:off x="3850444" y="9430094"/>
            <a:ext cx="2945659" cy="498134"/>
          </a:xfrm>
          <a:prstGeom prst="rect">
            <a:avLst/>
          </a:prstGeom>
        </p:spPr>
        <p:txBody>
          <a:bodyPr vert="horz" lIns="95571" tIns="47786" rIns="95571" bIns="47786" rtlCol="0" anchor="b"/>
          <a:lstStyle>
            <a:lvl1pPr algn="r">
              <a:defRPr sz="1300"/>
            </a:lvl1pPr>
          </a:lstStyle>
          <a:p>
            <a:fld id="{166A9F53-3E8D-4E9E-8E5E-94B755CC019C}" type="slidenum">
              <a:rPr lang="de-DE" smtClean="0"/>
              <a:t>‹Nr.›</a:t>
            </a:fld>
            <a:endParaRPr lang="de-DE"/>
          </a:p>
        </p:txBody>
      </p:sp>
    </p:spTree>
    <p:extLst>
      <p:ext uri="{BB962C8B-B14F-4D97-AF65-F5344CB8AC3E}">
        <p14:creationId xmlns:p14="http://schemas.microsoft.com/office/powerpoint/2010/main" val="2331563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85825" y="1241425"/>
            <a:ext cx="5026025"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i="1" dirty="0">
                <a:latin typeface="Arial" panose="020B0604020202020204" pitchFamily="34" charset="0"/>
                <a:cs typeface="Arial" panose="020B0604020202020204" pitchFamily="34" charset="0"/>
              </a:rPr>
              <a:t>Bild 1: Adventplakat 2024</a:t>
            </a:r>
            <a:br>
              <a:rPr lang="de-AT" sz="1400" b="1" i="1" dirty="0">
                <a:latin typeface="Arial" panose="020B0604020202020204" pitchFamily="34" charset="0"/>
                <a:cs typeface="Arial" panose="020B0604020202020204" pitchFamily="34" charset="0"/>
              </a:rPr>
            </a:br>
            <a:endParaRPr lang="de-AT" sz="1400" b="1" i="1" dirty="0">
              <a:latin typeface="Arial" panose="020B0604020202020204" pitchFamily="34" charset="0"/>
              <a:cs typeface="Arial" panose="020B0604020202020204" pitchFamily="34" charset="0"/>
            </a:endParaRPr>
          </a:p>
          <a:p>
            <a:endParaRPr lang="de-DE" sz="1400" i="1"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fld id="{166A9F53-3E8D-4E9E-8E5E-94B755CC019C}" type="slidenum">
              <a:rPr lang="de-DE" smtClean="0"/>
              <a:t>1</a:t>
            </a:fld>
            <a:endParaRPr lang="de-DE"/>
          </a:p>
        </p:txBody>
      </p:sp>
    </p:spTree>
    <p:extLst>
      <p:ext uri="{BB962C8B-B14F-4D97-AF65-F5344CB8AC3E}">
        <p14:creationId xmlns:p14="http://schemas.microsoft.com/office/powerpoint/2010/main" val="750775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85825" y="1241425"/>
            <a:ext cx="5026025" cy="3351213"/>
          </a:xfrm>
        </p:spPr>
      </p:sp>
      <p:sp>
        <p:nvSpPr>
          <p:cNvPr id="3" name="Notizenplatzhalter 2"/>
          <p:cNvSpPr>
            <a:spLocks noGrp="1"/>
          </p:cNvSpPr>
          <p:nvPr>
            <p:ph type="body" idx="1"/>
          </p:nvPr>
        </p:nvSpPr>
        <p:spPr/>
        <p:txBody>
          <a:bodyPr/>
          <a:lstStyle/>
          <a:p>
            <a:r>
              <a:rPr lang="de-DE" sz="1400" b="1" i="1" dirty="0">
                <a:latin typeface="Arial" panose="020B0604020202020204" pitchFamily="34" charset="0"/>
                <a:cs typeface="Arial" panose="020B0604020202020204" pitchFamily="34" charset="0"/>
              </a:rPr>
              <a:t>Bild 10: Projektteilnehmer John </a:t>
            </a:r>
            <a:r>
              <a:rPr lang="de-DE" sz="1400" b="1" i="1" dirty="0" err="1">
                <a:latin typeface="Arial" panose="020B0604020202020204" pitchFamily="34" charset="0"/>
                <a:cs typeface="Arial" panose="020B0604020202020204" pitchFamily="34" charset="0"/>
              </a:rPr>
              <a:t>Baluku</a:t>
            </a:r>
            <a:r>
              <a:rPr lang="de-DE" sz="1400" b="1" i="1" dirty="0">
                <a:latin typeface="Arial" panose="020B0604020202020204" pitchFamily="34" charset="0"/>
                <a:cs typeface="Arial" panose="020B0604020202020204" pitchFamily="34" charset="0"/>
              </a:rPr>
              <a:t> mit seiner Frau </a:t>
            </a:r>
            <a:r>
              <a:rPr lang="de-DE" sz="1400" b="1" i="1" dirty="0" err="1">
                <a:latin typeface="Arial" panose="020B0604020202020204" pitchFamily="34" charset="0"/>
                <a:cs typeface="Arial" panose="020B0604020202020204" pitchFamily="34" charset="0"/>
              </a:rPr>
              <a:t>Feleziya</a:t>
            </a:r>
            <a:r>
              <a:rPr lang="de-DE" sz="1400" b="1" i="1" dirty="0">
                <a:latin typeface="Arial" panose="020B0604020202020204" pitchFamily="34" charset="0"/>
                <a:cs typeface="Arial" panose="020B0604020202020204" pitchFamily="34" charset="0"/>
              </a:rPr>
              <a:t> und ihren sechs Kindern</a:t>
            </a:r>
          </a:p>
          <a:p>
            <a:endParaRPr lang="de-DE" sz="1400" dirty="0">
              <a:highlight>
                <a:srgbClr val="FFFF00"/>
              </a:highlight>
              <a:latin typeface="Arial" panose="020B0604020202020204" pitchFamily="34" charset="0"/>
              <a:cs typeface="Arial" panose="020B0604020202020204" pitchFamily="34" charset="0"/>
            </a:endParaRPr>
          </a:p>
          <a:p>
            <a:r>
              <a:rPr lang="de-AT" sz="1400" dirty="0">
                <a:effectLst/>
                <a:latin typeface="Arial" panose="020B0604020202020204" pitchFamily="34" charset="0"/>
                <a:ea typeface="Cambria" panose="02040503050406030204" pitchFamily="18" charset="0"/>
                <a:cs typeface="Arial" panose="020B0604020202020204" pitchFamily="34" charset="0"/>
              </a:rPr>
              <a:t>Honig wirkt Wunder. Mit Ihrer Unterstützung ermöglichen Sie es Menschen in Uganda, ihre Existenz nachhaltig zu sichern! </a:t>
            </a:r>
            <a:endParaRPr lang="de-DE" sz="1400" dirty="0">
              <a:latin typeface="Arial" panose="020B0604020202020204" pitchFamily="34" charset="0"/>
              <a:cs typeface="Arial" panose="020B0604020202020204" pitchFamily="34" charset="0"/>
            </a:endParaRPr>
          </a:p>
          <a:p>
            <a:endParaRPr lang="de-DE" sz="1400" dirty="0">
              <a:latin typeface="Arial" panose="020B0604020202020204" pitchFamily="34" charset="0"/>
              <a:cs typeface="Arial" panose="020B0604020202020204" pitchFamily="34" charset="0"/>
            </a:endParaRPr>
          </a:p>
          <a:p>
            <a:r>
              <a:rPr lang="de-DE" sz="1400" dirty="0">
                <a:latin typeface="Arial" panose="020B0604020202020204" pitchFamily="34" charset="0"/>
                <a:cs typeface="Arial" panose="020B0604020202020204" pitchFamily="34" charset="0"/>
              </a:rPr>
              <a:t>Danke für Ihre Unterstützung bei der Sei-So-Frei-Adventsammlung!</a:t>
            </a:r>
          </a:p>
        </p:txBody>
      </p:sp>
      <p:sp>
        <p:nvSpPr>
          <p:cNvPr id="4" name="Foliennummernplatzhalter 3"/>
          <p:cNvSpPr>
            <a:spLocks noGrp="1"/>
          </p:cNvSpPr>
          <p:nvPr>
            <p:ph type="sldNum" sz="quarter" idx="5"/>
          </p:nvPr>
        </p:nvSpPr>
        <p:spPr/>
        <p:txBody>
          <a:bodyPr/>
          <a:lstStyle/>
          <a:p>
            <a:fld id="{166A9F53-3E8D-4E9E-8E5E-94B755CC019C}" type="slidenum">
              <a:rPr lang="de-DE" sz="1400" smtClean="0">
                <a:latin typeface="Arial" panose="020B0604020202020204" pitchFamily="34" charset="0"/>
                <a:cs typeface="Arial" panose="020B0604020202020204" pitchFamily="34" charset="0"/>
              </a:rPr>
              <a:t>10</a:t>
            </a:fld>
            <a:endParaRPr lang="de-DE"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2320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85825" y="1241425"/>
            <a:ext cx="5026025" cy="3351213"/>
          </a:xfrm>
        </p:spPr>
      </p:sp>
      <p:sp>
        <p:nvSpPr>
          <p:cNvPr id="3" name="Notizenplatzhalter 2"/>
          <p:cNvSpPr>
            <a:spLocks noGrp="1"/>
          </p:cNvSpPr>
          <p:nvPr>
            <p:ph type="body" idx="1"/>
          </p:nvPr>
        </p:nvSpPr>
        <p:spPr>
          <a:xfrm>
            <a:off x="679768" y="4777960"/>
            <a:ext cx="5438140" cy="4554042"/>
          </a:xfrm>
        </p:spPr>
        <p:txBody>
          <a:bodyPr/>
          <a:lstStyle/>
          <a:p>
            <a:pPr defTabSz="433881">
              <a:defRPr/>
            </a:pPr>
            <a:r>
              <a:rPr lang="de-DE" sz="1400" b="1" i="1" dirty="0">
                <a:latin typeface="Arial" panose="020B0604020202020204" pitchFamily="34" charset="0"/>
                <a:cs typeface="Arial" panose="020B0604020202020204" pitchFamily="34" charset="0"/>
              </a:rPr>
              <a:t>Bild 2: Rückblick Adventsammlung 2023 (Mosambik)</a:t>
            </a:r>
            <a:br>
              <a:rPr lang="de-AT" sz="1400" b="1" dirty="0">
                <a:latin typeface="Arial" panose="020B0604020202020204" pitchFamily="34" charset="0"/>
                <a:cs typeface="Arial" panose="020B0604020202020204" pitchFamily="34" charset="0"/>
              </a:rPr>
            </a:br>
            <a:endParaRPr lang="de-AT" sz="1400" b="1" dirty="0">
              <a:latin typeface="Arial" panose="020B0604020202020204" pitchFamily="34" charset="0"/>
              <a:cs typeface="Arial" panose="020B0604020202020204" pitchFamily="34" charset="0"/>
            </a:endParaRPr>
          </a:p>
          <a:p>
            <a:pPr defTabSz="433881">
              <a:defRPr/>
            </a:pPr>
            <a:r>
              <a:rPr lang="de-AT" sz="1400" dirty="0">
                <a:latin typeface="Arial" panose="020B0604020202020204" pitchFamily="34" charset="0"/>
                <a:cs typeface="Arial" panose="020B0604020202020204" pitchFamily="34" charset="0"/>
              </a:rPr>
              <a:t>Liebe Pfarrgemeinde!</a:t>
            </a:r>
          </a:p>
          <a:p>
            <a:pPr defTabSz="433881">
              <a:defRPr/>
            </a:pPr>
            <a:endParaRPr lang="de-AT" sz="1400" dirty="0">
              <a:latin typeface="Arial" panose="020B0604020202020204" pitchFamily="34" charset="0"/>
              <a:cs typeface="Arial" panose="020B0604020202020204" pitchFamily="34" charset="0"/>
            </a:endParaRPr>
          </a:p>
          <a:p>
            <a:r>
              <a:rPr lang="de-DE" sz="1400" dirty="0">
                <a:latin typeface="Arial" panose="020B0604020202020204" pitchFamily="34" charset="0"/>
                <a:cs typeface="Arial" panose="020B0604020202020204" pitchFamily="34" charset="0"/>
              </a:rPr>
              <a:t>Dank der Adventsammlung im letzten Jahr konnte „Sei So Frei“ in Mosambik die Alphabetisierungskurse fortsetzen. Rund 2.000 Erwachsene, aber auch Kinder und Jugendliche, lernen mitten im Busch Lesen, Schreiben und Rechnen. Unter freiem Himmel sind die 40 „Schulen unterm Schattenbaum“ die einzige Bildungs-möglichkeit für die Bevölkerung im schwer zugänglichen Projektgebiet! </a:t>
            </a:r>
          </a:p>
          <a:p>
            <a:r>
              <a:rPr lang="de-DE" sz="1400" dirty="0">
                <a:latin typeface="Arial" panose="020B0604020202020204" pitchFamily="34" charset="0"/>
                <a:cs typeface="Arial" panose="020B0604020202020204" pitchFamily="34" charset="0"/>
              </a:rPr>
              <a:t>An 13 Standorten wurden erstmals wetterfeste Gebäude errichtet, sodass der Unterricht nun bei jeder Witterung stattfinden kann.</a:t>
            </a:r>
          </a:p>
          <a:p>
            <a:endParaRPr lang="de-DE" sz="1400" dirty="0">
              <a:latin typeface="Arial" panose="020B0604020202020204" pitchFamily="34" charset="0"/>
              <a:cs typeface="Arial" panose="020B0604020202020204" pitchFamily="34" charset="0"/>
            </a:endParaRPr>
          </a:p>
          <a:p>
            <a:r>
              <a:rPr lang="de-AT" sz="1400" dirty="0">
                <a:latin typeface="Arial" panose="020B0604020202020204" pitchFamily="34" charset="0"/>
                <a:cs typeface="Arial" panose="020B0604020202020204" pitchFamily="34" charset="0"/>
              </a:rPr>
              <a:t>Danke, dass Sie dies möglich gemacht haben!</a:t>
            </a:r>
          </a:p>
          <a:p>
            <a:endParaRPr lang="de-DE" sz="140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fld id="{166A9F53-3E8D-4E9E-8E5E-94B755CC019C}" type="slidenum">
              <a:rPr lang="de-DE" smtClean="0"/>
              <a:t>2</a:t>
            </a:fld>
            <a:endParaRPr lang="de-DE"/>
          </a:p>
        </p:txBody>
      </p:sp>
    </p:spTree>
    <p:extLst>
      <p:ext uri="{BB962C8B-B14F-4D97-AF65-F5344CB8AC3E}">
        <p14:creationId xmlns:p14="http://schemas.microsoft.com/office/powerpoint/2010/main" val="4180261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85825" y="1241425"/>
            <a:ext cx="5026025" cy="3351213"/>
          </a:xfrm>
        </p:spPr>
      </p:sp>
      <p:sp>
        <p:nvSpPr>
          <p:cNvPr id="3" name="Notizenplatzhalter 2"/>
          <p:cNvSpPr>
            <a:spLocks noGrp="1"/>
          </p:cNvSpPr>
          <p:nvPr>
            <p:ph type="body" idx="1"/>
          </p:nvPr>
        </p:nvSpPr>
        <p:spPr>
          <a:xfrm>
            <a:off x="679768" y="4777960"/>
            <a:ext cx="5438140" cy="4554042"/>
          </a:xfrm>
        </p:spPr>
        <p:txBody>
          <a:bodyPr/>
          <a:lstStyle/>
          <a:p>
            <a:pPr defTabSz="433881">
              <a:defRPr/>
            </a:pPr>
            <a:r>
              <a:rPr lang="de-DE" sz="1400" b="1" i="1" dirty="0">
                <a:latin typeface="Arial" panose="020B0604020202020204" pitchFamily="34" charset="0"/>
                <a:cs typeface="Arial" panose="020B0604020202020204" pitchFamily="34" charset="0"/>
              </a:rPr>
              <a:t>Bild 3: Landkarte Uganda</a:t>
            </a:r>
          </a:p>
          <a:p>
            <a:pPr defTabSz="433881">
              <a:defRPr/>
            </a:pPr>
            <a:endParaRPr lang="de-DE" sz="1400" b="1" dirty="0">
              <a:latin typeface="Arial" panose="020B0604020202020204" pitchFamily="34" charset="0"/>
              <a:cs typeface="Arial" panose="020B0604020202020204" pitchFamily="34" charset="0"/>
            </a:endParaRPr>
          </a:p>
          <a:p>
            <a:r>
              <a:rPr lang="de-DE" sz="1400" dirty="0">
                <a:latin typeface="Arial" panose="020B0604020202020204" pitchFamily="34" charset="0"/>
                <a:cs typeface="Arial" panose="020B0604020202020204" pitchFamily="34" charset="0"/>
              </a:rPr>
              <a:t>Heuer leuchtet der „Stern der Hoffnung“ bei der Adventsammlung für Uganda, ein Land im Osten Afrikas. </a:t>
            </a:r>
          </a:p>
          <a:p>
            <a:endParaRPr lang="de-DE" sz="1400" dirty="0">
              <a:latin typeface="Arial" panose="020B0604020202020204" pitchFamily="34" charset="0"/>
              <a:cs typeface="Arial" panose="020B0604020202020204" pitchFamily="34" charset="0"/>
            </a:endParaRPr>
          </a:p>
          <a:p>
            <a:r>
              <a:rPr lang="de-DE" sz="1400" dirty="0">
                <a:latin typeface="Arial" panose="020B0604020202020204" pitchFamily="34" charset="0"/>
                <a:cs typeface="Arial" panose="020B0604020202020204" pitchFamily="34" charset="0"/>
              </a:rPr>
              <a:t>Sei So Frei arbeitet dort seit über 10 Jahren mit der ugandischen Organisation RIFO zusammen, um den armen Familien im Bezirk </a:t>
            </a:r>
            <a:r>
              <a:rPr lang="de-DE" sz="1400" dirty="0" err="1">
                <a:latin typeface="Arial" panose="020B0604020202020204" pitchFamily="34" charset="0"/>
                <a:cs typeface="Arial" panose="020B0604020202020204" pitchFamily="34" charset="0"/>
              </a:rPr>
              <a:t>Kasese</a:t>
            </a:r>
            <a:r>
              <a:rPr lang="de-DE" sz="1400" dirty="0">
                <a:latin typeface="Arial" panose="020B0604020202020204" pitchFamily="34" charset="0"/>
                <a:cs typeface="Arial" panose="020B0604020202020204" pitchFamily="34" charset="0"/>
              </a:rPr>
              <a:t> gerechtere Lebenschancen zu ermöglichen. </a:t>
            </a:r>
            <a:r>
              <a:rPr lang="de-DE" sz="1400" dirty="0" err="1">
                <a:latin typeface="Arial" panose="020B0604020202020204" pitchFamily="34" charset="0"/>
                <a:cs typeface="Arial" panose="020B0604020202020204" pitchFamily="34" charset="0"/>
              </a:rPr>
              <a:t>Kasese</a:t>
            </a:r>
            <a:r>
              <a:rPr lang="de-DE" sz="1400" dirty="0">
                <a:latin typeface="Arial" panose="020B0604020202020204" pitchFamily="34" charset="0"/>
                <a:cs typeface="Arial" panose="020B0604020202020204" pitchFamily="34" charset="0"/>
              </a:rPr>
              <a:t> liegt am Rande des </a:t>
            </a:r>
            <a:r>
              <a:rPr lang="de-DE" sz="1400" dirty="0" err="1">
                <a:latin typeface="Arial" panose="020B0604020202020204" pitchFamily="34" charset="0"/>
                <a:cs typeface="Arial" panose="020B0604020202020204" pitchFamily="34" charset="0"/>
              </a:rPr>
              <a:t>Ruwenzori</a:t>
            </a:r>
            <a:r>
              <a:rPr lang="de-DE" sz="1400" dirty="0">
                <a:latin typeface="Arial" panose="020B0604020202020204" pitchFamily="34" charset="0"/>
                <a:cs typeface="Arial" panose="020B0604020202020204" pitchFamily="34" charset="0"/>
              </a:rPr>
              <a:t>-Gebirges und ist in etwa so groß wie das Burgenland.</a:t>
            </a:r>
          </a:p>
        </p:txBody>
      </p:sp>
      <p:sp>
        <p:nvSpPr>
          <p:cNvPr id="4" name="Foliennummernplatzhalter 3"/>
          <p:cNvSpPr>
            <a:spLocks noGrp="1"/>
          </p:cNvSpPr>
          <p:nvPr>
            <p:ph type="sldNum" sz="quarter" idx="5"/>
          </p:nvPr>
        </p:nvSpPr>
        <p:spPr/>
        <p:txBody>
          <a:bodyPr/>
          <a:lstStyle/>
          <a:p>
            <a:fld id="{166A9F53-3E8D-4E9E-8E5E-94B755CC019C}" type="slidenum">
              <a:rPr lang="de-DE" smtClean="0"/>
              <a:t>3</a:t>
            </a:fld>
            <a:endParaRPr lang="de-DE"/>
          </a:p>
        </p:txBody>
      </p:sp>
    </p:spTree>
    <p:extLst>
      <p:ext uri="{BB962C8B-B14F-4D97-AF65-F5344CB8AC3E}">
        <p14:creationId xmlns:p14="http://schemas.microsoft.com/office/powerpoint/2010/main" val="2205437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85825" y="1241425"/>
            <a:ext cx="5026025" cy="3351213"/>
          </a:xfrm>
        </p:spPr>
      </p:sp>
      <p:sp>
        <p:nvSpPr>
          <p:cNvPr id="3" name="Notizenplatzhalter 2"/>
          <p:cNvSpPr>
            <a:spLocks noGrp="1"/>
          </p:cNvSpPr>
          <p:nvPr>
            <p:ph type="body" idx="1"/>
          </p:nvPr>
        </p:nvSpPr>
        <p:spPr/>
        <p:txBody>
          <a:bodyPr/>
          <a:lstStyle/>
          <a:p>
            <a:pPr defTabSz="955712">
              <a:defRPr/>
            </a:pPr>
            <a:r>
              <a:rPr lang="de-DE" sz="1400" b="1" i="1" dirty="0">
                <a:latin typeface="Arial" panose="020B0604020202020204" pitchFamily="34" charset="0"/>
                <a:cs typeface="Arial" panose="020B0604020202020204" pitchFamily="34" charset="0"/>
              </a:rPr>
              <a:t>Bild 4: Typische Feld- &amp; Gartenarbeit in </a:t>
            </a:r>
            <a:r>
              <a:rPr lang="de-DE" sz="1400" b="1" i="1" dirty="0" err="1">
                <a:latin typeface="Arial" panose="020B0604020202020204" pitchFamily="34" charset="0"/>
                <a:cs typeface="Arial" panose="020B0604020202020204" pitchFamily="34" charset="0"/>
              </a:rPr>
              <a:t>Kasese</a:t>
            </a:r>
            <a:endParaRPr lang="de-DE" sz="1400" b="1" i="1" dirty="0">
              <a:latin typeface="Arial" panose="020B0604020202020204" pitchFamily="34" charset="0"/>
              <a:cs typeface="Arial" panose="020B0604020202020204" pitchFamily="34" charset="0"/>
            </a:endParaRPr>
          </a:p>
          <a:p>
            <a:pPr defTabSz="955712">
              <a:defRPr/>
            </a:pPr>
            <a:r>
              <a:rPr lang="de-DE" sz="1400" b="1" dirty="0">
                <a:highlight>
                  <a:srgbClr val="FFFF00"/>
                </a:highlight>
                <a:latin typeface="Arial" panose="020B0604020202020204" pitchFamily="34" charset="0"/>
                <a:cs typeface="Arial" panose="020B0604020202020204" pitchFamily="34" charset="0"/>
              </a:rPr>
              <a:t> </a:t>
            </a:r>
            <a:endParaRPr lang="de-DE" sz="1400" dirty="0">
              <a:highlight>
                <a:srgbClr val="FFFF00"/>
              </a:highlight>
              <a:latin typeface="Arial" panose="020B0604020202020204" pitchFamily="34" charset="0"/>
              <a:cs typeface="Arial" panose="020B0604020202020204" pitchFamily="34" charset="0"/>
            </a:endParaRPr>
          </a:p>
          <a:p>
            <a:pPr marL="0" marR="0" lvl="0" indent="0" algn="l" defTabSz="882305" rtl="0" eaLnBrk="1" fontAlgn="auto" latinLnBrk="0" hangingPunct="1">
              <a:lnSpc>
                <a:spcPct val="100000"/>
              </a:lnSpc>
              <a:spcBef>
                <a:spcPts val="0"/>
              </a:spcBef>
              <a:spcAft>
                <a:spcPts val="0"/>
              </a:spcAft>
              <a:buClrTx/>
              <a:buSzTx/>
              <a:buFontTx/>
              <a:buNone/>
              <a:tabLst/>
              <a:defRPr/>
            </a:pPr>
            <a:r>
              <a:rPr lang="de-AT" sz="1400" dirty="0">
                <a:effectLst/>
                <a:latin typeface="Arial" panose="020B0604020202020204" pitchFamily="34" charset="0"/>
                <a:ea typeface="Cambria" panose="02040503050406030204" pitchFamily="18" charset="0"/>
                <a:cs typeface="Arial" panose="020B0604020202020204" pitchFamily="34" charset="0"/>
              </a:rPr>
              <a:t>Neben Projekten für Bildung und Gesundheit sensibilisiert RIFO die Familien in </a:t>
            </a:r>
            <a:r>
              <a:rPr lang="de-AT" sz="1400" dirty="0" err="1">
                <a:effectLst/>
                <a:latin typeface="Arial" panose="020B0604020202020204" pitchFamily="34" charset="0"/>
                <a:ea typeface="Cambria" panose="02040503050406030204" pitchFamily="18" charset="0"/>
                <a:cs typeface="Arial" panose="020B0604020202020204" pitchFamily="34" charset="0"/>
              </a:rPr>
              <a:t>Kasese</a:t>
            </a:r>
            <a:r>
              <a:rPr lang="de-AT" sz="1400" dirty="0">
                <a:effectLst/>
                <a:latin typeface="Arial" panose="020B0604020202020204" pitchFamily="34" charset="0"/>
                <a:ea typeface="Cambria" panose="02040503050406030204" pitchFamily="18" charset="0"/>
                <a:cs typeface="Arial" panose="020B0604020202020204" pitchFamily="34" charset="0"/>
              </a:rPr>
              <a:t> für Umweltthemen und fördert sie bei der Entwicklung einer nachhaltigen Landwirtschaft. </a:t>
            </a:r>
          </a:p>
          <a:p>
            <a:pPr marL="0" marR="0" lvl="0" indent="0" algn="l" defTabSz="882305" rtl="0" eaLnBrk="1" fontAlgn="auto" latinLnBrk="0" hangingPunct="1">
              <a:lnSpc>
                <a:spcPct val="100000"/>
              </a:lnSpc>
              <a:spcBef>
                <a:spcPts val="0"/>
              </a:spcBef>
              <a:spcAft>
                <a:spcPts val="0"/>
              </a:spcAft>
              <a:buClrTx/>
              <a:buSzTx/>
              <a:buFontTx/>
              <a:buNone/>
              <a:tabLst/>
              <a:defRPr/>
            </a:pPr>
            <a:endParaRPr lang="de-AT" sz="1400" dirty="0">
              <a:latin typeface="Arial" panose="020B0604020202020204" pitchFamily="34" charset="0"/>
              <a:ea typeface="Cambria" panose="02040503050406030204" pitchFamily="18" charset="0"/>
              <a:cs typeface="Arial" panose="020B0604020202020204" pitchFamily="34" charset="0"/>
            </a:endParaRPr>
          </a:p>
          <a:p>
            <a:pPr marL="0" marR="0" lvl="0" indent="0" algn="l" defTabSz="882305" rtl="0" eaLnBrk="1" fontAlgn="auto" latinLnBrk="0" hangingPunct="1">
              <a:lnSpc>
                <a:spcPct val="100000"/>
              </a:lnSpc>
              <a:spcBef>
                <a:spcPts val="0"/>
              </a:spcBef>
              <a:spcAft>
                <a:spcPts val="0"/>
              </a:spcAft>
              <a:buClrTx/>
              <a:buSzTx/>
              <a:buFontTx/>
              <a:buNone/>
              <a:tabLst/>
              <a:defRPr/>
            </a:pPr>
            <a:r>
              <a:rPr lang="de-AT" sz="1400" dirty="0">
                <a:effectLst/>
                <a:latin typeface="Arial" panose="020B0604020202020204" pitchFamily="34" charset="0"/>
                <a:ea typeface="Cambria" panose="02040503050406030204" pitchFamily="18" charset="0"/>
                <a:cs typeface="Arial" panose="020B0604020202020204" pitchFamily="34" charset="0"/>
              </a:rPr>
              <a:t>Rund 80% der </a:t>
            </a:r>
            <a:r>
              <a:rPr lang="de-AT" sz="1400" dirty="0" err="1">
                <a:effectLst/>
                <a:latin typeface="Arial" panose="020B0604020202020204" pitchFamily="34" charset="0"/>
                <a:ea typeface="Cambria" panose="02040503050406030204" pitchFamily="18" charset="0"/>
                <a:cs typeface="Arial" panose="020B0604020202020204" pitchFamily="34" charset="0"/>
              </a:rPr>
              <a:t>Einwohner·innen</a:t>
            </a:r>
            <a:r>
              <a:rPr lang="de-AT" sz="1400" dirty="0">
                <a:effectLst/>
                <a:latin typeface="Arial" panose="020B0604020202020204" pitchFamily="34" charset="0"/>
                <a:ea typeface="Cambria" panose="02040503050406030204" pitchFamily="18" charset="0"/>
                <a:cs typeface="Arial" panose="020B0604020202020204" pitchFamily="34" charset="0"/>
              </a:rPr>
              <a:t> ernähren sich von dem, was sie anbauen und ihre Hände täglich hegen und pflegen. Ein kleines Stück Land rund ums Haus ist ihre kostbare Lebensgrundlage. Schwierige klimatische Verhältnisse wie Dürren, </a:t>
            </a:r>
            <a:r>
              <a:rPr lang="de-AT" sz="1400" dirty="0" err="1">
                <a:effectLst/>
                <a:latin typeface="Arial" panose="020B0604020202020204" pitchFamily="34" charset="0"/>
                <a:ea typeface="Cambria" panose="02040503050406030204" pitchFamily="18" charset="0"/>
                <a:cs typeface="Arial" panose="020B0604020202020204" pitchFamily="34" charset="0"/>
              </a:rPr>
              <a:t>Überschwem-mungen</a:t>
            </a:r>
            <a:r>
              <a:rPr lang="de-AT" sz="1400" dirty="0">
                <a:effectLst/>
                <a:latin typeface="Arial" panose="020B0604020202020204" pitchFamily="34" charset="0"/>
                <a:ea typeface="Cambria" panose="02040503050406030204" pitchFamily="18" charset="0"/>
                <a:cs typeface="Arial" panose="020B0604020202020204" pitchFamily="34" charset="0"/>
              </a:rPr>
              <a:t> und inzwischen sogar Hagel sorgen jedoch regelmäßig für Missernten. </a:t>
            </a:r>
          </a:p>
          <a:p>
            <a:pPr marL="0" marR="0" lvl="0" indent="0" algn="l" defTabSz="882305" rtl="0" eaLnBrk="1" fontAlgn="auto" latinLnBrk="0" hangingPunct="1">
              <a:lnSpc>
                <a:spcPct val="100000"/>
              </a:lnSpc>
              <a:spcBef>
                <a:spcPts val="0"/>
              </a:spcBef>
              <a:spcAft>
                <a:spcPts val="0"/>
              </a:spcAft>
              <a:buClrTx/>
              <a:buSzTx/>
              <a:buFontTx/>
              <a:buNone/>
              <a:tabLst/>
              <a:defRPr/>
            </a:pPr>
            <a:endParaRPr lang="de-AT" sz="1400" dirty="0">
              <a:effectLst/>
              <a:latin typeface="Arial" panose="020B0604020202020204" pitchFamily="34" charset="0"/>
              <a:ea typeface="Cambria" panose="02040503050406030204" pitchFamily="18" charset="0"/>
              <a:cs typeface="Arial" panose="020B0604020202020204" pitchFamily="34" charset="0"/>
            </a:endParaRPr>
          </a:p>
          <a:p>
            <a:pPr marL="0" marR="0" lvl="0" indent="0" algn="l" defTabSz="882305" rtl="0" eaLnBrk="1" fontAlgn="auto" latinLnBrk="0" hangingPunct="1">
              <a:lnSpc>
                <a:spcPct val="100000"/>
              </a:lnSpc>
              <a:spcBef>
                <a:spcPts val="0"/>
              </a:spcBef>
              <a:spcAft>
                <a:spcPts val="0"/>
              </a:spcAft>
              <a:buClrTx/>
              <a:buSzTx/>
              <a:buFontTx/>
              <a:buNone/>
              <a:tabLst/>
              <a:defRPr/>
            </a:pPr>
            <a:endParaRPr lang="de-AT" sz="1400" i="1" u="sng" dirty="0">
              <a:effectLst/>
              <a:latin typeface="Arial" panose="020B0604020202020204" pitchFamily="34" charset="0"/>
              <a:ea typeface="Cambria" panose="02040503050406030204" pitchFamily="18" charset="0"/>
              <a:cs typeface="Arial" panose="020B0604020202020204" pitchFamily="34" charset="0"/>
            </a:endParaRPr>
          </a:p>
        </p:txBody>
      </p:sp>
      <p:sp>
        <p:nvSpPr>
          <p:cNvPr id="4" name="Foliennummernplatzhalter 3"/>
          <p:cNvSpPr>
            <a:spLocks noGrp="1"/>
          </p:cNvSpPr>
          <p:nvPr>
            <p:ph type="sldNum" sz="quarter" idx="5"/>
          </p:nvPr>
        </p:nvSpPr>
        <p:spPr/>
        <p:txBody>
          <a:bodyPr/>
          <a:lstStyle/>
          <a:p>
            <a:fld id="{166A9F53-3E8D-4E9E-8E5E-94B755CC019C}" type="slidenum">
              <a:rPr lang="de-DE" smtClean="0"/>
              <a:t>4</a:t>
            </a:fld>
            <a:endParaRPr lang="de-DE"/>
          </a:p>
        </p:txBody>
      </p:sp>
    </p:spTree>
    <p:extLst>
      <p:ext uri="{BB962C8B-B14F-4D97-AF65-F5344CB8AC3E}">
        <p14:creationId xmlns:p14="http://schemas.microsoft.com/office/powerpoint/2010/main" val="2039460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85825" y="1241425"/>
            <a:ext cx="5026025" cy="3351213"/>
          </a:xfrm>
        </p:spPr>
      </p:sp>
      <p:sp>
        <p:nvSpPr>
          <p:cNvPr id="3" name="Notizenplatzhalter 2"/>
          <p:cNvSpPr>
            <a:spLocks noGrp="1"/>
          </p:cNvSpPr>
          <p:nvPr>
            <p:ph type="body" idx="1"/>
          </p:nvPr>
        </p:nvSpPr>
        <p:spPr/>
        <p:txBody>
          <a:bodyPr/>
          <a:lstStyle/>
          <a:p>
            <a:r>
              <a:rPr lang="de-DE" sz="1400" b="1" i="1" dirty="0">
                <a:latin typeface="Arial" panose="020B0604020202020204" pitchFamily="34" charset="0"/>
                <a:cs typeface="Arial" panose="020B0604020202020204" pitchFamily="34" charset="0"/>
              </a:rPr>
              <a:t>Bild 5: Alex </a:t>
            </a:r>
            <a:r>
              <a:rPr lang="de-DE" sz="1400" b="1" i="1" dirty="0" err="1">
                <a:latin typeface="Arial" panose="020B0604020202020204" pitchFamily="34" charset="0"/>
                <a:cs typeface="Arial" panose="020B0604020202020204" pitchFamily="34" charset="0"/>
              </a:rPr>
              <a:t>Thabulenga</a:t>
            </a:r>
            <a:r>
              <a:rPr lang="de-DE" sz="1400" b="1" i="1" dirty="0">
                <a:latin typeface="Arial" panose="020B0604020202020204" pitchFamily="34" charset="0"/>
                <a:cs typeface="Arial" panose="020B0604020202020204" pitchFamily="34" charset="0"/>
              </a:rPr>
              <a:t> (53 J.) bei der Honigernte</a:t>
            </a:r>
            <a:endParaRPr lang="de-DE" sz="1400" i="1" dirty="0">
              <a:latin typeface="Arial" panose="020B0604020202020204" pitchFamily="34" charset="0"/>
              <a:cs typeface="Arial" panose="020B0604020202020204" pitchFamily="34" charset="0"/>
            </a:endParaRPr>
          </a:p>
          <a:p>
            <a:endParaRPr lang="de-DE" sz="1400" dirty="0">
              <a:latin typeface="Arial" panose="020B0604020202020204" pitchFamily="34" charset="0"/>
              <a:cs typeface="Arial" panose="020B0604020202020204" pitchFamily="34" charset="0"/>
            </a:endParaRPr>
          </a:p>
          <a:p>
            <a:pPr defTabSz="882305">
              <a:defRPr/>
            </a:pPr>
            <a:r>
              <a:rPr lang="de-AT" sz="1400" dirty="0">
                <a:effectLst/>
                <a:latin typeface="Arial" panose="020B0604020202020204" pitchFamily="34" charset="0"/>
                <a:ea typeface="Cambria" panose="02040503050406030204" pitchFamily="18" charset="0"/>
                <a:cs typeface="Arial" panose="020B0604020202020204" pitchFamily="34" charset="0"/>
              </a:rPr>
              <a:t>Umso wichtiger ist es für die Familien, dass sie sich mithilfe von RIFO ein zusätzliches Standbein aufbauen: Imkerei ermöglicht ihnen ein relativ verlässliches Einkommen. Dank der Nähe zum Äquator können sie im besten Fall bis zu 4x pro Jahr Honig ernten – so wie Projektteilnehmer Alex </a:t>
            </a:r>
            <a:r>
              <a:rPr lang="de-AT" sz="1400" dirty="0" err="1">
                <a:effectLst/>
                <a:latin typeface="Arial" panose="020B0604020202020204" pitchFamily="34" charset="0"/>
                <a:ea typeface="Cambria" panose="02040503050406030204" pitchFamily="18" charset="0"/>
                <a:cs typeface="Arial" panose="020B0604020202020204" pitchFamily="34" charset="0"/>
              </a:rPr>
              <a:t>Thabulenga</a:t>
            </a:r>
            <a:r>
              <a:rPr lang="de-AT" sz="1400" dirty="0">
                <a:effectLst/>
                <a:latin typeface="Arial" panose="020B0604020202020204" pitchFamily="34" charset="0"/>
                <a:ea typeface="Cambria" panose="02040503050406030204" pitchFamily="18" charset="0"/>
                <a:cs typeface="Arial" panose="020B0604020202020204" pitchFamily="34" charset="0"/>
              </a:rPr>
              <a:t>. </a:t>
            </a:r>
          </a:p>
          <a:p>
            <a:pPr defTabSz="882305">
              <a:defRPr/>
            </a:pPr>
            <a:r>
              <a:rPr lang="de-AT" sz="1400" dirty="0">
                <a:effectLst/>
                <a:latin typeface="Arial" panose="020B0604020202020204" pitchFamily="34" charset="0"/>
                <a:ea typeface="Cambria" panose="02040503050406030204" pitchFamily="18" charset="0"/>
                <a:cs typeface="Arial" panose="020B0604020202020204" pitchFamily="34" charset="0"/>
              </a:rPr>
              <a:t>Mit dem Verkauf von 1 kg Honig nimmt er ungefähr so viel ein, wie einer Familie in extremer Armut durchschnittlich pro Woche zur Verfügung steht.</a:t>
            </a:r>
            <a:endParaRPr lang="de-AT" sz="1400" dirty="0">
              <a:latin typeface="Arial" panose="020B0604020202020204" pitchFamily="34" charset="0"/>
              <a:ea typeface="Cambria" panose="02040503050406030204" pitchFamily="18" charset="0"/>
              <a:cs typeface="Arial" panose="020B0604020202020204" pitchFamily="34" charset="0"/>
            </a:endParaRPr>
          </a:p>
        </p:txBody>
      </p:sp>
      <p:sp>
        <p:nvSpPr>
          <p:cNvPr id="4" name="Foliennummernplatzhalter 3"/>
          <p:cNvSpPr>
            <a:spLocks noGrp="1"/>
          </p:cNvSpPr>
          <p:nvPr>
            <p:ph type="sldNum" sz="quarter" idx="5"/>
          </p:nvPr>
        </p:nvSpPr>
        <p:spPr/>
        <p:txBody>
          <a:bodyPr/>
          <a:lstStyle/>
          <a:p>
            <a:fld id="{166A9F53-3E8D-4E9E-8E5E-94B755CC019C}" type="slidenum">
              <a:rPr lang="de-DE" smtClean="0"/>
              <a:t>5</a:t>
            </a:fld>
            <a:endParaRPr lang="de-DE"/>
          </a:p>
        </p:txBody>
      </p:sp>
    </p:spTree>
    <p:extLst>
      <p:ext uri="{BB962C8B-B14F-4D97-AF65-F5344CB8AC3E}">
        <p14:creationId xmlns:p14="http://schemas.microsoft.com/office/powerpoint/2010/main" val="3446555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85825" y="1241425"/>
            <a:ext cx="5026025" cy="3351213"/>
          </a:xfrm>
        </p:spPr>
      </p:sp>
      <p:sp>
        <p:nvSpPr>
          <p:cNvPr id="3" name="Notizenplatzhalter 2"/>
          <p:cNvSpPr>
            <a:spLocks noGrp="1"/>
          </p:cNvSpPr>
          <p:nvPr>
            <p:ph type="body" idx="1"/>
          </p:nvPr>
        </p:nvSpPr>
        <p:spPr/>
        <p:txBody>
          <a:bodyPr/>
          <a:lstStyle/>
          <a:p>
            <a:r>
              <a:rPr lang="de-DE" sz="1400" b="1" i="1" dirty="0">
                <a:latin typeface="Arial" panose="020B0604020202020204" pitchFamily="34" charset="0"/>
                <a:cs typeface="Arial" panose="020B0604020202020204" pitchFamily="34" charset="0"/>
              </a:rPr>
              <a:t>Bild 6: Regina </a:t>
            </a:r>
            <a:r>
              <a:rPr lang="de-DE" sz="1400" b="1" i="1" dirty="0" err="1">
                <a:latin typeface="Arial" panose="020B0604020202020204" pitchFamily="34" charset="0"/>
                <a:cs typeface="Arial" panose="020B0604020202020204" pitchFamily="34" charset="0"/>
              </a:rPr>
              <a:t>Mbambu</a:t>
            </a:r>
            <a:r>
              <a:rPr lang="de-DE" sz="1400" b="1" i="1" dirty="0">
                <a:latin typeface="Arial" panose="020B0604020202020204" pitchFamily="34" charset="0"/>
                <a:cs typeface="Arial" panose="020B0604020202020204" pitchFamily="34" charset="0"/>
              </a:rPr>
              <a:t> (44 J.) beim Honigabfüllen</a:t>
            </a:r>
          </a:p>
          <a:p>
            <a:endParaRPr lang="de-DE" sz="1400" dirty="0">
              <a:latin typeface="Arial" panose="020B0604020202020204" pitchFamily="34" charset="0"/>
              <a:cs typeface="Arial" panose="020B0604020202020204" pitchFamily="34" charset="0"/>
            </a:endParaRPr>
          </a:p>
          <a:p>
            <a:pPr algn="l"/>
            <a:r>
              <a:rPr lang="de-DE" sz="1400" b="0" i="0" u="none" strike="noStrike" baseline="0" dirty="0">
                <a:latin typeface="Arial" panose="020B0604020202020204" pitchFamily="34" charset="0"/>
                <a:cs typeface="Arial" panose="020B0604020202020204" pitchFamily="34" charset="0"/>
              </a:rPr>
              <a:t>Die Einnahmen sorgen für spürbare Lebensverbesserungen. Seine Frau Regina erzählt: „Davor lebten wir in einem Häuschen, das mit Flechtwerk und Gras gedeckt war. Der Honigverkauf hat es möglich gemacht, dass wir heute ein Ziegelhaus mit stabilen Dachplatten haben. Ganz fertig ist es zwar noch nicht, aber wir arbeiten laufend </a:t>
            </a:r>
            <a:r>
              <a:rPr lang="de-AT" sz="1400" b="0" i="0" u="none" strike="noStrike" baseline="0" dirty="0">
                <a:latin typeface="Arial" panose="020B0604020202020204" pitchFamily="34" charset="0"/>
                <a:cs typeface="Arial" panose="020B0604020202020204" pitchFamily="34" charset="0"/>
              </a:rPr>
              <a:t>daran.“ Jedes ihrer Kinder hilft neben dem Schulbesuch tatkräftig daheim mit und kümmert sich um den eigenen Bienenstock.</a:t>
            </a:r>
            <a:endParaRPr lang="de-AT" sz="1400" dirty="0">
              <a:latin typeface="Arial" panose="020B0604020202020204" pitchFamily="34" charset="0"/>
              <a:ea typeface="Cambria" panose="02040503050406030204" pitchFamily="18" charset="0"/>
              <a:cs typeface="Arial" panose="020B0604020202020204" pitchFamily="34" charset="0"/>
            </a:endParaRPr>
          </a:p>
        </p:txBody>
      </p:sp>
      <p:sp>
        <p:nvSpPr>
          <p:cNvPr id="4" name="Foliennummernplatzhalter 3"/>
          <p:cNvSpPr>
            <a:spLocks noGrp="1"/>
          </p:cNvSpPr>
          <p:nvPr>
            <p:ph type="sldNum" sz="quarter" idx="5"/>
          </p:nvPr>
        </p:nvSpPr>
        <p:spPr/>
        <p:txBody>
          <a:bodyPr/>
          <a:lstStyle/>
          <a:p>
            <a:fld id="{166A9F53-3E8D-4E9E-8E5E-94B755CC019C}" type="slidenum">
              <a:rPr lang="de-DE" smtClean="0"/>
              <a:t>6</a:t>
            </a:fld>
            <a:endParaRPr lang="de-DE"/>
          </a:p>
        </p:txBody>
      </p:sp>
    </p:spTree>
    <p:extLst>
      <p:ext uri="{BB962C8B-B14F-4D97-AF65-F5344CB8AC3E}">
        <p14:creationId xmlns:p14="http://schemas.microsoft.com/office/powerpoint/2010/main" val="2992592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85825" y="1241425"/>
            <a:ext cx="5026025" cy="3351213"/>
          </a:xfrm>
        </p:spPr>
      </p:sp>
      <p:sp>
        <p:nvSpPr>
          <p:cNvPr id="3" name="Notizenplatzhalter 2"/>
          <p:cNvSpPr>
            <a:spLocks noGrp="1"/>
          </p:cNvSpPr>
          <p:nvPr>
            <p:ph type="body" idx="1"/>
          </p:nvPr>
        </p:nvSpPr>
        <p:spPr/>
        <p:txBody>
          <a:bodyPr/>
          <a:lstStyle/>
          <a:p>
            <a:pPr defTabSz="882305">
              <a:defRPr/>
            </a:pPr>
            <a:r>
              <a:rPr lang="de-DE" sz="1400" b="1" i="1" dirty="0">
                <a:latin typeface="Arial" panose="020B0604020202020204" pitchFamily="34" charset="0"/>
                <a:cs typeface="Arial" panose="020B0604020202020204" pitchFamily="34" charset="0"/>
              </a:rPr>
              <a:t>Bild 7: Bienenfreundliche Bäume &amp; Bienenstöcke</a:t>
            </a:r>
          </a:p>
          <a:p>
            <a:endParaRPr lang="de-AT" sz="1400" b="1" dirty="0">
              <a:latin typeface="Arial" panose="020B0604020202020204" pitchFamily="34" charset="0"/>
              <a:cs typeface="Arial" panose="020B0604020202020204" pitchFamily="34" charset="0"/>
            </a:endParaRPr>
          </a:p>
          <a:p>
            <a:r>
              <a:rPr lang="de-AT" sz="1400" dirty="0">
                <a:effectLst/>
                <a:latin typeface="Arial" panose="020B0604020202020204" pitchFamily="34" charset="0"/>
                <a:ea typeface="Cambria" panose="02040503050406030204" pitchFamily="18" charset="0"/>
                <a:cs typeface="Arial" panose="020B0604020202020204" pitchFamily="34" charset="0"/>
              </a:rPr>
              <a:t>Ein willkommener Nebeneffekt der Imkerei ist, dass die Familien dank des Zusatzeinkommens nicht mehr dazu verleitet werden, aus der Not heraus Geld mit illegaler Abholzung oder Wilderei zu verdienen, um überleben zu können. Das schützt die Umwelt nachhaltig!</a:t>
            </a:r>
          </a:p>
          <a:p>
            <a:endParaRPr lang="de-AT" sz="1400" dirty="0">
              <a:effectLst/>
              <a:latin typeface="Arial" panose="020B0604020202020204" pitchFamily="34" charset="0"/>
              <a:ea typeface="Cambria" panose="02040503050406030204" pitchFamily="18" charset="0"/>
              <a:cs typeface="Arial" panose="020B0604020202020204" pitchFamily="34" charset="0"/>
            </a:endParaRPr>
          </a:p>
          <a:p>
            <a:r>
              <a:rPr lang="de-AT" sz="1400" dirty="0">
                <a:latin typeface="Arial" panose="020B0604020202020204" pitchFamily="34" charset="0"/>
                <a:ea typeface="Cambria" panose="02040503050406030204" pitchFamily="18" charset="0"/>
                <a:cs typeface="Arial" panose="020B0604020202020204" pitchFamily="34" charset="0"/>
              </a:rPr>
              <a:t>Außerdem pflanzen die Familien über das Projekt bienen-freundliche Bäume und fördern so </a:t>
            </a:r>
            <a:r>
              <a:rPr lang="de-AT" sz="1400" dirty="0">
                <a:effectLst/>
                <a:latin typeface="Arial" panose="020B0604020202020204" pitchFamily="34" charset="0"/>
                <a:ea typeface="Cambria" panose="02040503050406030204" pitchFamily="18" charset="0"/>
                <a:cs typeface="Arial" panose="020B0604020202020204" pitchFamily="34" charset="0"/>
              </a:rPr>
              <a:t>die ökologische Vielfalt der Region.</a:t>
            </a:r>
            <a:endParaRPr lang="de-DE" sz="140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fld id="{166A9F53-3E8D-4E9E-8E5E-94B755CC019C}" type="slidenum">
              <a:rPr lang="de-DE" smtClean="0"/>
              <a:t>7</a:t>
            </a:fld>
            <a:endParaRPr lang="de-DE"/>
          </a:p>
        </p:txBody>
      </p:sp>
    </p:spTree>
    <p:extLst>
      <p:ext uri="{BB962C8B-B14F-4D97-AF65-F5344CB8AC3E}">
        <p14:creationId xmlns:p14="http://schemas.microsoft.com/office/powerpoint/2010/main" val="1305369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400" b="1" i="1" dirty="0">
                <a:latin typeface="Arial" panose="020B0604020202020204" pitchFamily="34" charset="0"/>
                <a:cs typeface="Arial" panose="020B0604020202020204" pitchFamily="34" charset="0"/>
              </a:rPr>
              <a:t>Bild 8: Imkerei-Ausstattung und Vermarktung</a:t>
            </a:r>
            <a:endParaRPr lang="de-DE" sz="1400" dirty="0">
              <a:highlight>
                <a:srgbClr val="FFFF00"/>
              </a:highlight>
              <a:latin typeface="Arial" panose="020B0604020202020204" pitchFamily="34" charset="0"/>
              <a:cs typeface="Arial" panose="020B0604020202020204" pitchFamily="34" charset="0"/>
            </a:endParaRPr>
          </a:p>
          <a:p>
            <a:endParaRPr lang="de-DE" sz="1400" dirty="0">
              <a:latin typeface="Arial" panose="020B0604020202020204" pitchFamily="34" charset="0"/>
              <a:cs typeface="Arial" panose="020B0604020202020204" pitchFamily="34" charset="0"/>
            </a:endParaRPr>
          </a:p>
          <a:p>
            <a:r>
              <a:rPr lang="de-DE" sz="1400" dirty="0">
                <a:effectLst/>
                <a:latin typeface="Arial" panose="020B0604020202020204" pitchFamily="34" charset="0"/>
                <a:ea typeface="Cambria" panose="02040503050406030204" pitchFamily="18" charset="0"/>
                <a:cs typeface="Arial" panose="020B0604020202020204" pitchFamily="34" charset="0"/>
              </a:rPr>
              <a:t>RIFO stellt </a:t>
            </a:r>
            <a:r>
              <a:rPr lang="de-AT" sz="1400" dirty="0">
                <a:effectLst/>
                <a:latin typeface="Arial" panose="020B0604020202020204" pitchFamily="34" charset="0"/>
                <a:ea typeface="Cambria" panose="02040503050406030204" pitchFamily="18" charset="0"/>
                <a:cs typeface="Arial" panose="020B0604020202020204" pitchFamily="34" charset="0"/>
              </a:rPr>
              <a:t>den </a:t>
            </a:r>
            <a:r>
              <a:rPr lang="de-AT" sz="1400" dirty="0" err="1">
                <a:effectLst/>
                <a:latin typeface="Arial" panose="020B0604020202020204" pitchFamily="34" charset="0"/>
                <a:ea typeface="Cambria" panose="02040503050406030204" pitchFamily="18" charset="0"/>
                <a:cs typeface="Arial" panose="020B0604020202020204" pitchFamily="34" charset="0"/>
              </a:rPr>
              <a:t>Imker·innen</a:t>
            </a:r>
            <a:r>
              <a:rPr lang="de-AT" sz="1400" dirty="0">
                <a:effectLst/>
                <a:latin typeface="Arial" panose="020B0604020202020204" pitchFamily="34" charset="0"/>
                <a:ea typeface="Cambria" panose="02040503050406030204" pitchFamily="18" charset="0"/>
                <a:cs typeface="Arial" panose="020B0604020202020204" pitchFamily="34" charset="0"/>
              </a:rPr>
              <a:t> die nötige Ausrüstung zur Verfügung. Außerdem schult RIFO sie in Bienenhaltung und zeigt ihnen, wie sie ihre Ernte weiterverarbeiten und Honigprodukte erfolgreich vermarkten. Die </a:t>
            </a:r>
            <a:r>
              <a:rPr lang="de-AT" sz="1400" dirty="0" err="1">
                <a:latin typeface="Arial" panose="020B0604020202020204" pitchFamily="34" charset="0"/>
                <a:ea typeface="Cambria" panose="02040503050406030204" pitchFamily="18" charset="0"/>
                <a:cs typeface="Arial" panose="020B0604020202020204" pitchFamily="34" charset="0"/>
              </a:rPr>
              <a:t>Projektt</a:t>
            </a:r>
            <a:r>
              <a:rPr lang="de-AT" sz="1400" dirty="0" err="1">
                <a:effectLst/>
                <a:latin typeface="Arial" panose="020B0604020202020204" pitchFamily="34" charset="0"/>
                <a:ea typeface="Cambria" panose="02040503050406030204" pitchFamily="18" charset="0"/>
                <a:cs typeface="Arial" panose="020B0604020202020204" pitchFamily="34" charset="0"/>
              </a:rPr>
              <a:t>eilnehmer·innen</a:t>
            </a:r>
            <a:r>
              <a:rPr lang="de-AT" sz="1400" dirty="0">
                <a:effectLst/>
                <a:latin typeface="Arial" panose="020B0604020202020204" pitchFamily="34" charset="0"/>
                <a:ea typeface="Cambria" panose="02040503050406030204" pitchFamily="18" charset="0"/>
                <a:cs typeface="Arial" panose="020B0604020202020204" pitchFamily="34" charset="0"/>
              </a:rPr>
              <a:t> organisieren sich in Gruppen. Durch die gegenseitige Vernetzung und den Austausch stärken sie einander und sind bereits damit erfolgreich – was sich herumgesprochen hat. Das Interesse, am Projekt teilzunehmen, ist groß! </a:t>
            </a:r>
            <a:endParaRPr lang="de-DE" sz="140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fld id="{EF9FF1DB-0869-4844-B68B-00524BB38117}" type="slidenum">
              <a:rPr lang="de-AT" smtClean="0"/>
              <a:t>8</a:t>
            </a:fld>
            <a:endParaRPr lang="de-AT"/>
          </a:p>
        </p:txBody>
      </p:sp>
    </p:spTree>
    <p:extLst>
      <p:ext uri="{BB962C8B-B14F-4D97-AF65-F5344CB8AC3E}">
        <p14:creationId xmlns:p14="http://schemas.microsoft.com/office/powerpoint/2010/main" val="2816259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85825" y="1241425"/>
            <a:ext cx="5026025" cy="3351213"/>
          </a:xfrm>
        </p:spPr>
      </p:sp>
      <p:sp>
        <p:nvSpPr>
          <p:cNvPr id="3" name="Notizenplatzhalter 2"/>
          <p:cNvSpPr>
            <a:spLocks noGrp="1"/>
          </p:cNvSpPr>
          <p:nvPr>
            <p:ph type="body" idx="1"/>
          </p:nvPr>
        </p:nvSpPr>
        <p:spPr/>
        <p:txBody>
          <a:bodyPr/>
          <a:lstStyle/>
          <a:p>
            <a:r>
              <a:rPr lang="de-DE" sz="1400" b="1" i="1" dirty="0">
                <a:latin typeface="Arial" panose="020B0604020202020204" pitchFamily="34" charset="0"/>
                <a:cs typeface="Arial" panose="020B0604020202020204" pitchFamily="34" charset="0"/>
              </a:rPr>
              <a:t>Bild 9: Spendenaufruf</a:t>
            </a:r>
          </a:p>
          <a:p>
            <a:endParaRPr lang="de-DE" sz="1400" dirty="0">
              <a:latin typeface="Arial" panose="020B0604020202020204" pitchFamily="34" charset="0"/>
              <a:cs typeface="Arial" panose="020B0604020202020204" pitchFamily="34" charset="0"/>
            </a:endParaRPr>
          </a:p>
          <a:p>
            <a:r>
              <a:rPr lang="de-DE" sz="1400" dirty="0">
                <a:latin typeface="Arial" panose="020B0604020202020204" pitchFamily="34" charset="0"/>
                <a:cs typeface="Arial" panose="020B0604020202020204" pitchFamily="34" charset="0"/>
              </a:rPr>
              <a:t>Mit dem Imkereiprojekt geben wir Familien in Uganda die Chance, die Armut hinter sich zu lassen und ihre Familien gut zu versorgen. So können wir die Welt gemeinsam ein Stück gerechter machen!</a:t>
            </a:r>
          </a:p>
          <a:p>
            <a:endParaRPr lang="de-DE" sz="1400" dirty="0">
              <a:latin typeface="Arial" panose="020B0604020202020204" pitchFamily="34" charset="0"/>
              <a:cs typeface="Arial" panose="020B0604020202020204" pitchFamily="34" charset="0"/>
            </a:endParaRPr>
          </a:p>
          <a:p>
            <a:pPr marL="275720" indent="-275720">
              <a:buFont typeface="Arial" panose="020B0604020202020204" pitchFamily="34" charset="0"/>
              <a:buChar char="•"/>
            </a:pPr>
            <a:r>
              <a:rPr lang="de-DE" sz="1400" b="1" dirty="0">
                <a:latin typeface="Arial" panose="020B0604020202020204" pitchFamily="34" charset="0"/>
                <a:ea typeface="Inter" panose="02000503000000020004" pitchFamily="2" charset="0"/>
                <a:cs typeface="Arial" panose="020B0604020202020204" pitchFamily="34" charset="0"/>
              </a:rPr>
              <a:t>22 Euro </a:t>
            </a:r>
            <a:r>
              <a:rPr lang="de-DE" sz="1400" dirty="0">
                <a:latin typeface="Arial" panose="020B0604020202020204" pitchFamily="34" charset="0"/>
                <a:ea typeface="Inter" panose="02000503000000020004" pitchFamily="2" charset="0"/>
                <a:cs typeface="Arial" panose="020B0604020202020204" pitchFamily="34" charset="0"/>
              </a:rPr>
              <a:t>schenken einer Familie 40 Baumsetzlinge für wertvolle Bienennahrung.</a:t>
            </a:r>
          </a:p>
          <a:p>
            <a:pPr marL="275720" indent="-275720">
              <a:buFont typeface="Arial" panose="020B0604020202020204" pitchFamily="34" charset="0"/>
              <a:buChar char="•"/>
            </a:pPr>
            <a:endParaRPr lang="de-DE" sz="1400" dirty="0">
              <a:latin typeface="Arial" panose="020B0604020202020204" pitchFamily="34" charset="0"/>
              <a:ea typeface="Inter" panose="02000503000000020004" pitchFamily="2" charset="0"/>
              <a:cs typeface="Arial" panose="020B0604020202020204" pitchFamily="34" charset="0"/>
            </a:endParaRPr>
          </a:p>
          <a:p>
            <a:pPr marL="275720" indent="-275720">
              <a:buFont typeface="Arial" panose="020B0604020202020204" pitchFamily="34" charset="0"/>
              <a:buChar char="•"/>
            </a:pPr>
            <a:r>
              <a:rPr lang="de-DE" sz="1400" b="1" dirty="0">
                <a:latin typeface="Arial" panose="020B0604020202020204" pitchFamily="34" charset="0"/>
                <a:ea typeface="Inter" panose="02000503000000020004" pitchFamily="2" charset="0"/>
                <a:cs typeface="Arial" panose="020B0604020202020204" pitchFamily="34" charset="0"/>
              </a:rPr>
              <a:t>75 Euro </a:t>
            </a:r>
            <a:r>
              <a:rPr lang="de-DE" sz="1400" dirty="0">
                <a:latin typeface="Arial" panose="020B0604020202020204" pitchFamily="34" charset="0"/>
                <a:ea typeface="Inter" panose="02000503000000020004" pitchFamily="2" charset="0"/>
                <a:cs typeface="Arial" panose="020B0604020202020204" pitchFamily="34" charset="0"/>
              </a:rPr>
              <a:t>kostet ein neuer Bienenstock für </a:t>
            </a:r>
            <a:r>
              <a:rPr lang="de-DE" sz="1400" dirty="0" err="1">
                <a:latin typeface="Arial" panose="020B0604020202020204" pitchFamily="34" charset="0"/>
                <a:ea typeface="Inter" panose="02000503000000020004" pitchFamily="2" charset="0"/>
                <a:cs typeface="Arial" panose="020B0604020202020204" pitchFamily="34" charset="0"/>
              </a:rPr>
              <a:t>eine·n</a:t>
            </a:r>
            <a:r>
              <a:rPr lang="de-DE" sz="1400" dirty="0">
                <a:latin typeface="Arial" panose="020B0604020202020204" pitchFamily="34" charset="0"/>
                <a:ea typeface="Inter" panose="02000503000000020004" pitchFamily="2" charset="0"/>
                <a:cs typeface="Arial" panose="020B0604020202020204" pitchFamily="34" charset="0"/>
              </a:rPr>
              <a:t> </a:t>
            </a:r>
            <a:r>
              <a:rPr lang="de-DE" sz="1400" dirty="0" err="1">
                <a:latin typeface="Arial" panose="020B0604020202020204" pitchFamily="34" charset="0"/>
                <a:ea typeface="Inter" panose="02000503000000020004" pitchFamily="2" charset="0"/>
                <a:cs typeface="Arial" panose="020B0604020202020204" pitchFamily="34" charset="0"/>
              </a:rPr>
              <a:t>Imker·in</a:t>
            </a:r>
            <a:r>
              <a:rPr lang="de-DE" sz="1400" dirty="0">
                <a:latin typeface="Arial" panose="020B0604020202020204" pitchFamily="34" charset="0"/>
                <a:ea typeface="Inter" panose="02000503000000020004" pitchFamily="2" charset="0"/>
                <a:cs typeface="Arial" panose="020B0604020202020204" pitchFamily="34" charset="0"/>
              </a:rPr>
              <a:t>.</a:t>
            </a:r>
          </a:p>
          <a:p>
            <a:pPr marL="275720" indent="-275720">
              <a:buFont typeface="Arial" panose="020B0604020202020204" pitchFamily="34" charset="0"/>
              <a:buChar char="•"/>
            </a:pPr>
            <a:endParaRPr lang="de-DE" sz="1400" dirty="0">
              <a:latin typeface="Arial" panose="020B0604020202020204" pitchFamily="34" charset="0"/>
              <a:ea typeface="Inter" panose="02000503000000020004" pitchFamily="2" charset="0"/>
              <a:cs typeface="Arial" panose="020B0604020202020204" pitchFamily="34" charset="0"/>
            </a:endParaRPr>
          </a:p>
          <a:p>
            <a:pPr marL="275720" indent="-275720">
              <a:buFont typeface="Arial" panose="020B0604020202020204" pitchFamily="34" charset="0"/>
              <a:buChar char="•"/>
            </a:pPr>
            <a:r>
              <a:rPr lang="de-DE" sz="1400" b="1" dirty="0">
                <a:latin typeface="Arial" panose="020B0604020202020204" pitchFamily="34" charset="0"/>
                <a:ea typeface="Inter" panose="02000503000000020004" pitchFamily="2" charset="0"/>
                <a:cs typeface="Arial" panose="020B0604020202020204" pitchFamily="34" charset="0"/>
              </a:rPr>
              <a:t>810 Euro </a:t>
            </a:r>
            <a:r>
              <a:rPr lang="de-DE" sz="1400" dirty="0">
                <a:latin typeface="Arial" panose="020B0604020202020204" pitchFamily="34" charset="0"/>
                <a:ea typeface="Inter" panose="02000503000000020004" pitchFamily="2" charset="0"/>
                <a:cs typeface="Arial" panose="020B0604020202020204" pitchFamily="34" charset="0"/>
              </a:rPr>
              <a:t>finanzieren ein Starterset für den Einstieg in die Imkerei: Schutzausrüstung, Honigschleuder, Smoker und fünf Bienenstöcke.</a:t>
            </a:r>
            <a:endParaRPr lang="de-AT" sz="140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fld id="{166A9F53-3E8D-4E9E-8E5E-94B755CC019C}" type="slidenum">
              <a:rPr lang="de-DE" smtClean="0"/>
              <a:t>9</a:t>
            </a:fld>
            <a:endParaRPr lang="de-DE"/>
          </a:p>
        </p:txBody>
      </p:sp>
    </p:spTree>
    <p:extLst>
      <p:ext uri="{BB962C8B-B14F-4D97-AF65-F5344CB8AC3E}">
        <p14:creationId xmlns:p14="http://schemas.microsoft.com/office/powerpoint/2010/main" val="1295878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809982" y="1178222"/>
            <a:ext cx="9179799" cy="2506427"/>
          </a:xfrm>
        </p:spPr>
        <p:txBody>
          <a:bodyPr anchor="b"/>
          <a:lstStyle>
            <a:lvl1pPr algn="ctr">
              <a:defRPr sz="6299"/>
            </a:lvl1pPr>
          </a:lstStyle>
          <a:p>
            <a:r>
              <a:rPr lang="de-DE"/>
              <a:t>Mastertitelformat bearbeiten</a:t>
            </a:r>
            <a:endParaRPr lang="en-US" dirty="0"/>
          </a:p>
        </p:txBody>
      </p:sp>
      <p:sp>
        <p:nvSpPr>
          <p:cNvPr id="3" name="Subtitle 2"/>
          <p:cNvSpPr>
            <a:spLocks noGrp="1"/>
          </p:cNvSpPr>
          <p:nvPr>
            <p:ph type="subTitle" idx="1"/>
          </p:nvPr>
        </p:nvSpPr>
        <p:spPr>
          <a:xfrm>
            <a:off x="1349971" y="3781306"/>
            <a:ext cx="8099822" cy="1738167"/>
          </a:xfrm>
        </p:spPr>
        <p:txBody>
          <a:bodyPr/>
          <a:lstStyle>
            <a:lvl1pPr marL="0" indent="0" algn="ctr">
              <a:buNone/>
              <a:defRPr sz="2520"/>
            </a:lvl1pPr>
            <a:lvl2pPr marL="479969" indent="0" algn="ctr">
              <a:buNone/>
              <a:defRPr sz="2100"/>
            </a:lvl2pPr>
            <a:lvl3pPr marL="959937" indent="0" algn="ctr">
              <a:buNone/>
              <a:defRPr sz="1890"/>
            </a:lvl3pPr>
            <a:lvl4pPr marL="1439906" indent="0" algn="ctr">
              <a:buNone/>
              <a:defRPr sz="1680"/>
            </a:lvl4pPr>
            <a:lvl5pPr marL="1919874" indent="0" algn="ctr">
              <a:buNone/>
              <a:defRPr sz="1680"/>
            </a:lvl5pPr>
            <a:lvl6pPr marL="2399843" indent="0" algn="ctr">
              <a:buNone/>
              <a:defRPr sz="1680"/>
            </a:lvl6pPr>
            <a:lvl7pPr marL="2879811" indent="0" algn="ctr">
              <a:buNone/>
              <a:defRPr sz="1680"/>
            </a:lvl7pPr>
            <a:lvl8pPr marL="3359780" indent="0" algn="ctr">
              <a:buNone/>
              <a:defRPr sz="1680"/>
            </a:lvl8pPr>
            <a:lvl9pPr marL="3839748" indent="0" algn="ctr">
              <a:buNone/>
              <a:defRPr sz="168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EB92D0AF-2697-4736-8294-2AD5CF68AD4D}" type="datetimeFigureOut">
              <a:rPr lang="de-DE" smtClean="0"/>
              <a:t>19.09.2024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7E9E87-B1F0-4392-BFF1-4E70A23837B6}" type="slidenum">
              <a:rPr lang="de-DE" smtClean="0"/>
              <a:t>‹Nr.›</a:t>
            </a:fld>
            <a:endParaRPr lang="de-DE"/>
          </a:p>
        </p:txBody>
      </p:sp>
    </p:spTree>
    <p:extLst>
      <p:ext uri="{BB962C8B-B14F-4D97-AF65-F5344CB8AC3E}">
        <p14:creationId xmlns:p14="http://schemas.microsoft.com/office/powerpoint/2010/main" val="709966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EB92D0AF-2697-4736-8294-2AD5CF68AD4D}" type="datetimeFigureOut">
              <a:rPr lang="de-DE" smtClean="0"/>
              <a:t>19.09.2024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7E9E87-B1F0-4392-BFF1-4E70A23837B6}" type="slidenum">
              <a:rPr lang="de-DE" smtClean="0"/>
              <a:t>‹Nr.›</a:t>
            </a:fld>
            <a:endParaRPr lang="de-DE"/>
          </a:p>
        </p:txBody>
      </p:sp>
    </p:spTree>
    <p:extLst>
      <p:ext uri="{BB962C8B-B14F-4D97-AF65-F5344CB8AC3E}">
        <p14:creationId xmlns:p14="http://schemas.microsoft.com/office/powerpoint/2010/main" val="2586751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28581" y="383297"/>
            <a:ext cx="2328699" cy="6101085"/>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742484" y="383297"/>
            <a:ext cx="6851100" cy="610108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EB92D0AF-2697-4736-8294-2AD5CF68AD4D}" type="datetimeFigureOut">
              <a:rPr lang="de-DE" smtClean="0"/>
              <a:t>19.09.2024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7E9E87-B1F0-4392-BFF1-4E70A23837B6}" type="slidenum">
              <a:rPr lang="de-DE" smtClean="0"/>
              <a:t>‹Nr.›</a:t>
            </a:fld>
            <a:endParaRPr lang="de-DE"/>
          </a:p>
        </p:txBody>
      </p:sp>
    </p:spTree>
    <p:extLst>
      <p:ext uri="{BB962C8B-B14F-4D97-AF65-F5344CB8AC3E}">
        <p14:creationId xmlns:p14="http://schemas.microsoft.com/office/powerpoint/2010/main" val="2877267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EB92D0AF-2697-4736-8294-2AD5CF68AD4D}" type="datetimeFigureOut">
              <a:rPr lang="de-DE" smtClean="0"/>
              <a:t>19.09.2024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7E9E87-B1F0-4392-BFF1-4E70A23837B6}" type="slidenum">
              <a:rPr lang="de-DE" smtClean="0"/>
              <a:t>‹Nr.›</a:t>
            </a:fld>
            <a:endParaRPr lang="de-DE"/>
          </a:p>
        </p:txBody>
      </p:sp>
    </p:spTree>
    <p:extLst>
      <p:ext uri="{BB962C8B-B14F-4D97-AF65-F5344CB8AC3E}">
        <p14:creationId xmlns:p14="http://schemas.microsoft.com/office/powerpoint/2010/main" val="411413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36859" y="1794831"/>
            <a:ext cx="9314796" cy="2994714"/>
          </a:xfrm>
        </p:spPr>
        <p:txBody>
          <a:bodyPr anchor="b"/>
          <a:lstStyle>
            <a:lvl1pPr>
              <a:defRPr sz="6299"/>
            </a:lvl1pPr>
          </a:lstStyle>
          <a:p>
            <a:r>
              <a:rPr lang="de-DE"/>
              <a:t>Mastertitelformat bearbeiten</a:t>
            </a:r>
            <a:endParaRPr lang="en-US" dirty="0"/>
          </a:p>
        </p:txBody>
      </p:sp>
      <p:sp>
        <p:nvSpPr>
          <p:cNvPr id="3" name="Text Placeholder 2"/>
          <p:cNvSpPr>
            <a:spLocks noGrp="1"/>
          </p:cNvSpPr>
          <p:nvPr>
            <p:ph type="body" idx="1"/>
          </p:nvPr>
        </p:nvSpPr>
        <p:spPr>
          <a:xfrm>
            <a:off x="736859" y="4817876"/>
            <a:ext cx="9314796" cy="1574849"/>
          </a:xfrm>
        </p:spPr>
        <p:txBody>
          <a:bodyPr/>
          <a:lstStyle>
            <a:lvl1pPr marL="0" indent="0">
              <a:buNone/>
              <a:defRPr sz="2520">
                <a:solidFill>
                  <a:schemeClr val="tx1"/>
                </a:solidFill>
              </a:defRPr>
            </a:lvl1pPr>
            <a:lvl2pPr marL="479969" indent="0">
              <a:buNone/>
              <a:defRPr sz="2100">
                <a:solidFill>
                  <a:schemeClr val="tx1">
                    <a:tint val="75000"/>
                  </a:schemeClr>
                </a:solidFill>
              </a:defRPr>
            </a:lvl2pPr>
            <a:lvl3pPr marL="959937" indent="0">
              <a:buNone/>
              <a:defRPr sz="1890">
                <a:solidFill>
                  <a:schemeClr val="tx1">
                    <a:tint val="75000"/>
                  </a:schemeClr>
                </a:solidFill>
              </a:defRPr>
            </a:lvl3pPr>
            <a:lvl4pPr marL="1439906" indent="0">
              <a:buNone/>
              <a:defRPr sz="1680">
                <a:solidFill>
                  <a:schemeClr val="tx1">
                    <a:tint val="75000"/>
                  </a:schemeClr>
                </a:solidFill>
              </a:defRPr>
            </a:lvl4pPr>
            <a:lvl5pPr marL="1919874" indent="0">
              <a:buNone/>
              <a:defRPr sz="1680">
                <a:solidFill>
                  <a:schemeClr val="tx1">
                    <a:tint val="75000"/>
                  </a:schemeClr>
                </a:solidFill>
              </a:defRPr>
            </a:lvl5pPr>
            <a:lvl6pPr marL="2399843" indent="0">
              <a:buNone/>
              <a:defRPr sz="1680">
                <a:solidFill>
                  <a:schemeClr val="tx1">
                    <a:tint val="75000"/>
                  </a:schemeClr>
                </a:solidFill>
              </a:defRPr>
            </a:lvl6pPr>
            <a:lvl7pPr marL="2879811" indent="0">
              <a:buNone/>
              <a:defRPr sz="1680">
                <a:solidFill>
                  <a:schemeClr val="tx1">
                    <a:tint val="75000"/>
                  </a:schemeClr>
                </a:solidFill>
              </a:defRPr>
            </a:lvl7pPr>
            <a:lvl8pPr marL="3359780" indent="0">
              <a:buNone/>
              <a:defRPr sz="1680">
                <a:solidFill>
                  <a:schemeClr val="tx1">
                    <a:tint val="75000"/>
                  </a:schemeClr>
                </a:solidFill>
              </a:defRPr>
            </a:lvl8pPr>
            <a:lvl9pPr marL="3839748" indent="0">
              <a:buNone/>
              <a:defRPr sz="168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EB92D0AF-2697-4736-8294-2AD5CF68AD4D}" type="datetimeFigureOut">
              <a:rPr lang="de-DE" smtClean="0"/>
              <a:t>19.09.2024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7E9E87-B1F0-4392-BFF1-4E70A23837B6}" type="slidenum">
              <a:rPr lang="de-DE" smtClean="0"/>
              <a:t>‹Nr.›</a:t>
            </a:fld>
            <a:endParaRPr lang="de-DE"/>
          </a:p>
        </p:txBody>
      </p:sp>
    </p:spTree>
    <p:extLst>
      <p:ext uri="{BB962C8B-B14F-4D97-AF65-F5344CB8AC3E}">
        <p14:creationId xmlns:p14="http://schemas.microsoft.com/office/powerpoint/2010/main" val="1262231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742484" y="1916484"/>
            <a:ext cx="4589899" cy="456789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467380" y="1916484"/>
            <a:ext cx="4589899" cy="456789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EB92D0AF-2697-4736-8294-2AD5CF68AD4D}" type="datetimeFigureOut">
              <a:rPr lang="de-DE" smtClean="0"/>
              <a:t>19.09.2024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97E9E87-B1F0-4392-BFF1-4E70A23837B6}" type="slidenum">
              <a:rPr lang="de-DE" smtClean="0"/>
              <a:t>‹Nr.›</a:t>
            </a:fld>
            <a:endParaRPr lang="de-DE"/>
          </a:p>
        </p:txBody>
      </p:sp>
    </p:spTree>
    <p:extLst>
      <p:ext uri="{BB962C8B-B14F-4D97-AF65-F5344CB8AC3E}">
        <p14:creationId xmlns:p14="http://schemas.microsoft.com/office/powerpoint/2010/main" val="1718326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743890" y="383299"/>
            <a:ext cx="9314796" cy="1391534"/>
          </a:xfrm>
        </p:spPr>
        <p:txBody>
          <a:bodyPr/>
          <a:lstStyle/>
          <a:p>
            <a:r>
              <a:rPr lang="de-DE"/>
              <a:t>Mastertitelformat bearbeiten</a:t>
            </a:r>
            <a:endParaRPr lang="en-US" dirty="0"/>
          </a:p>
        </p:txBody>
      </p:sp>
      <p:sp>
        <p:nvSpPr>
          <p:cNvPr id="3" name="Text Placeholder 2"/>
          <p:cNvSpPr>
            <a:spLocks noGrp="1"/>
          </p:cNvSpPr>
          <p:nvPr>
            <p:ph type="body" idx="1"/>
          </p:nvPr>
        </p:nvSpPr>
        <p:spPr>
          <a:xfrm>
            <a:off x="743892" y="1764832"/>
            <a:ext cx="4568805" cy="864917"/>
          </a:xfrm>
        </p:spPr>
        <p:txBody>
          <a:bodyPr anchor="b"/>
          <a:lstStyle>
            <a:lvl1pPr marL="0" indent="0">
              <a:buNone/>
              <a:defRPr sz="2520" b="1"/>
            </a:lvl1pPr>
            <a:lvl2pPr marL="479969" indent="0">
              <a:buNone/>
              <a:defRPr sz="2100" b="1"/>
            </a:lvl2pPr>
            <a:lvl3pPr marL="959937" indent="0">
              <a:buNone/>
              <a:defRPr sz="1890" b="1"/>
            </a:lvl3pPr>
            <a:lvl4pPr marL="1439906" indent="0">
              <a:buNone/>
              <a:defRPr sz="1680" b="1"/>
            </a:lvl4pPr>
            <a:lvl5pPr marL="1919874" indent="0">
              <a:buNone/>
              <a:defRPr sz="1680" b="1"/>
            </a:lvl5pPr>
            <a:lvl6pPr marL="2399843" indent="0">
              <a:buNone/>
              <a:defRPr sz="1680" b="1"/>
            </a:lvl6pPr>
            <a:lvl7pPr marL="2879811" indent="0">
              <a:buNone/>
              <a:defRPr sz="1680" b="1"/>
            </a:lvl7pPr>
            <a:lvl8pPr marL="3359780" indent="0">
              <a:buNone/>
              <a:defRPr sz="1680" b="1"/>
            </a:lvl8pPr>
            <a:lvl9pPr marL="3839748" indent="0">
              <a:buNone/>
              <a:defRPr sz="1680" b="1"/>
            </a:lvl9pPr>
          </a:lstStyle>
          <a:p>
            <a:pPr lvl="0"/>
            <a:r>
              <a:rPr lang="de-DE"/>
              <a:t>Mastertextformat bearbeiten</a:t>
            </a:r>
          </a:p>
        </p:txBody>
      </p:sp>
      <p:sp>
        <p:nvSpPr>
          <p:cNvPr id="4" name="Content Placeholder 3"/>
          <p:cNvSpPr>
            <a:spLocks noGrp="1"/>
          </p:cNvSpPr>
          <p:nvPr>
            <p:ph sz="half" idx="2"/>
          </p:nvPr>
        </p:nvSpPr>
        <p:spPr>
          <a:xfrm>
            <a:off x="743892" y="2629749"/>
            <a:ext cx="4568805" cy="386796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5467381" y="1764832"/>
            <a:ext cx="4591306" cy="864917"/>
          </a:xfrm>
        </p:spPr>
        <p:txBody>
          <a:bodyPr anchor="b"/>
          <a:lstStyle>
            <a:lvl1pPr marL="0" indent="0">
              <a:buNone/>
              <a:defRPr sz="2520" b="1"/>
            </a:lvl1pPr>
            <a:lvl2pPr marL="479969" indent="0">
              <a:buNone/>
              <a:defRPr sz="2100" b="1"/>
            </a:lvl2pPr>
            <a:lvl3pPr marL="959937" indent="0">
              <a:buNone/>
              <a:defRPr sz="1890" b="1"/>
            </a:lvl3pPr>
            <a:lvl4pPr marL="1439906" indent="0">
              <a:buNone/>
              <a:defRPr sz="1680" b="1"/>
            </a:lvl4pPr>
            <a:lvl5pPr marL="1919874" indent="0">
              <a:buNone/>
              <a:defRPr sz="1680" b="1"/>
            </a:lvl5pPr>
            <a:lvl6pPr marL="2399843" indent="0">
              <a:buNone/>
              <a:defRPr sz="1680" b="1"/>
            </a:lvl6pPr>
            <a:lvl7pPr marL="2879811" indent="0">
              <a:buNone/>
              <a:defRPr sz="1680" b="1"/>
            </a:lvl7pPr>
            <a:lvl8pPr marL="3359780" indent="0">
              <a:buNone/>
              <a:defRPr sz="1680" b="1"/>
            </a:lvl8pPr>
            <a:lvl9pPr marL="3839748" indent="0">
              <a:buNone/>
              <a:defRPr sz="1680" b="1"/>
            </a:lvl9pPr>
          </a:lstStyle>
          <a:p>
            <a:pPr lvl="0"/>
            <a:r>
              <a:rPr lang="de-DE"/>
              <a:t>Mastertextformat bearbeiten</a:t>
            </a:r>
          </a:p>
        </p:txBody>
      </p:sp>
      <p:sp>
        <p:nvSpPr>
          <p:cNvPr id="6" name="Content Placeholder 5"/>
          <p:cNvSpPr>
            <a:spLocks noGrp="1"/>
          </p:cNvSpPr>
          <p:nvPr>
            <p:ph sz="quarter" idx="4"/>
          </p:nvPr>
        </p:nvSpPr>
        <p:spPr>
          <a:xfrm>
            <a:off x="5467381" y="2629749"/>
            <a:ext cx="4591306" cy="386796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EB92D0AF-2697-4736-8294-2AD5CF68AD4D}" type="datetimeFigureOut">
              <a:rPr lang="de-DE" smtClean="0"/>
              <a:t>19.09.2024</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B97E9E87-B1F0-4392-BFF1-4E70A23837B6}" type="slidenum">
              <a:rPr lang="de-DE" smtClean="0"/>
              <a:t>‹Nr.›</a:t>
            </a:fld>
            <a:endParaRPr lang="de-DE"/>
          </a:p>
        </p:txBody>
      </p:sp>
    </p:spTree>
    <p:extLst>
      <p:ext uri="{BB962C8B-B14F-4D97-AF65-F5344CB8AC3E}">
        <p14:creationId xmlns:p14="http://schemas.microsoft.com/office/powerpoint/2010/main" val="679660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EB92D0AF-2697-4736-8294-2AD5CF68AD4D}" type="datetimeFigureOut">
              <a:rPr lang="de-DE" smtClean="0"/>
              <a:t>19.09.2024</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B97E9E87-B1F0-4392-BFF1-4E70A23837B6}" type="slidenum">
              <a:rPr lang="de-DE" smtClean="0"/>
              <a:t>‹Nr.›</a:t>
            </a:fld>
            <a:endParaRPr lang="de-DE"/>
          </a:p>
        </p:txBody>
      </p:sp>
    </p:spTree>
    <p:extLst>
      <p:ext uri="{BB962C8B-B14F-4D97-AF65-F5344CB8AC3E}">
        <p14:creationId xmlns:p14="http://schemas.microsoft.com/office/powerpoint/2010/main" val="3552741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92D0AF-2697-4736-8294-2AD5CF68AD4D}" type="datetimeFigureOut">
              <a:rPr lang="de-DE" smtClean="0"/>
              <a:t>19.09.2024</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B97E9E87-B1F0-4392-BFF1-4E70A23837B6}" type="slidenum">
              <a:rPr lang="de-DE" smtClean="0"/>
              <a:t>‹Nr.›</a:t>
            </a:fld>
            <a:endParaRPr lang="de-DE"/>
          </a:p>
        </p:txBody>
      </p:sp>
    </p:spTree>
    <p:extLst>
      <p:ext uri="{BB962C8B-B14F-4D97-AF65-F5344CB8AC3E}">
        <p14:creationId xmlns:p14="http://schemas.microsoft.com/office/powerpoint/2010/main" val="4162883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43890" y="479954"/>
            <a:ext cx="3483205" cy="1679840"/>
          </a:xfrm>
        </p:spPr>
        <p:txBody>
          <a:bodyPr anchor="b"/>
          <a:lstStyle>
            <a:lvl1pPr>
              <a:defRPr sz="3359"/>
            </a:lvl1pPr>
          </a:lstStyle>
          <a:p>
            <a:r>
              <a:rPr lang="de-DE"/>
              <a:t>Mastertitelformat bearbeiten</a:t>
            </a:r>
            <a:endParaRPr lang="en-US" dirty="0"/>
          </a:p>
        </p:txBody>
      </p:sp>
      <p:sp>
        <p:nvSpPr>
          <p:cNvPr id="3" name="Content Placeholder 2"/>
          <p:cNvSpPr>
            <a:spLocks noGrp="1"/>
          </p:cNvSpPr>
          <p:nvPr>
            <p:ph idx="1"/>
          </p:nvPr>
        </p:nvSpPr>
        <p:spPr>
          <a:xfrm>
            <a:off x="4591306" y="1036570"/>
            <a:ext cx="5467380" cy="5116178"/>
          </a:xfrm>
        </p:spPr>
        <p:txBody>
          <a:bodyPr/>
          <a:lstStyle>
            <a:lvl1pPr>
              <a:defRPr sz="3359"/>
            </a:lvl1pPr>
            <a:lvl2pPr>
              <a:defRPr sz="2939"/>
            </a:lvl2pPr>
            <a:lvl3pPr>
              <a:defRPr sz="2520"/>
            </a:lvl3pPr>
            <a:lvl4pPr>
              <a:defRPr sz="2100"/>
            </a:lvl4pPr>
            <a:lvl5pPr>
              <a:defRPr sz="2100"/>
            </a:lvl5pPr>
            <a:lvl6pPr>
              <a:defRPr sz="2100"/>
            </a:lvl6pPr>
            <a:lvl7pPr>
              <a:defRPr sz="2100"/>
            </a:lvl7pPr>
            <a:lvl8pPr>
              <a:defRPr sz="2100"/>
            </a:lvl8pPr>
            <a:lvl9pPr>
              <a:defRPr sz="21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743890" y="2159794"/>
            <a:ext cx="3483205" cy="4001285"/>
          </a:xfrm>
        </p:spPr>
        <p:txBody>
          <a:bodyPr/>
          <a:lstStyle>
            <a:lvl1pPr marL="0" indent="0">
              <a:buNone/>
              <a:defRPr sz="1680"/>
            </a:lvl1pPr>
            <a:lvl2pPr marL="479969" indent="0">
              <a:buNone/>
              <a:defRPr sz="1470"/>
            </a:lvl2pPr>
            <a:lvl3pPr marL="959937" indent="0">
              <a:buNone/>
              <a:defRPr sz="1260"/>
            </a:lvl3pPr>
            <a:lvl4pPr marL="1439906" indent="0">
              <a:buNone/>
              <a:defRPr sz="1050"/>
            </a:lvl4pPr>
            <a:lvl5pPr marL="1919874" indent="0">
              <a:buNone/>
              <a:defRPr sz="1050"/>
            </a:lvl5pPr>
            <a:lvl6pPr marL="2399843" indent="0">
              <a:buNone/>
              <a:defRPr sz="1050"/>
            </a:lvl6pPr>
            <a:lvl7pPr marL="2879811" indent="0">
              <a:buNone/>
              <a:defRPr sz="1050"/>
            </a:lvl7pPr>
            <a:lvl8pPr marL="3359780" indent="0">
              <a:buNone/>
              <a:defRPr sz="1050"/>
            </a:lvl8pPr>
            <a:lvl9pPr marL="3839748" indent="0">
              <a:buNone/>
              <a:defRPr sz="1050"/>
            </a:lvl9pPr>
          </a:lstStyle>
          <a:p>
            <a:pPr lvl="0"/>
            <a:r>
              <a:rPr lang="de-DE"/>
              <a:t>Mastertextformat bearbeiten</a:t>
            </a:r>
          </a:p>
        </p:txBody>
      </p:sp>
      <p:sp>
        <p:nvSpPr>
          <p:cNvPr id="5" name="Date Placeholder 4"/>
          <p:cNvSpPr>
            <a:spLocks noGrp="1"/>
          </p:cNvSpPr>
          <p:nvPr>
            <p:ph type="dt" sz="half" idx="10"/>
          </p:nvPr>
        </p:nvSpPr>
        <p:spPr/>
        <p:txBody>
          <a:bodyPr/>
          <a:lstStyle/>
          <a:p>
            <a:fld id="{EB92D0AF-2697-4736-8294-2AD5CF68AD4D}" type="datetimeFigureOut">
              <a:rPr lang="de-DE" smtClean="0"/>
              <a:t>19.09.2024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97E9E87-B1F0-4392-BFF1-4E70A23837B6}" type="slidenum">
              <a:rPr lang="de-DE" smtClean="0"/>
              <a:t>‹Nr.›</a:t>
            </a:fld>
            <a:endParaRPr lang="de-DE"/>
          </a:p>
        </p:txBody>
      </p:sp>
    </p:spTree>
    <p:extLst>
      <p:ext uri="{BB962C8B-B14F-4D97-AF65-F5344CB8AC3E}">
        <p14:creationId xmlns:p14="http://schemas.microsoft.com/office/powerpoint/2010/main" val="1027209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43890" y="479954"/>
            <a:ext cx="3483205" cy="1679840"/>
          </a:xfrm>
        </p:spPr>
        <p:txBody>
          <a:bodyPr anchor="b"/>
          <a:lstStyle>
            <a:lvl1pPr>
              <a:defRPr sz="3359"/>
            </a:lvl1pPr>
          </a:lstStyle>
          <a:p>
            <a:r>
              <a:rPr lang="de-DE"/>
              <a:t>Mastertitelformat bearbeiten</a:t>
            </a:r>
            <a:endParaRPr lang="en-US" dirty="0"/>
          </a:p>
        </p:txBody>
      </p:sp>
      <p:sp>
        <p:nvSpPr>
          <p:cNvPr id="3" name="Picture Placeholder 2"/>
          <p:cNvSpPr>
            <a:spLocks noGrp="1" noChangeAspect="1"/>
          </p:cNvSpPr>
          <p:nvPr>
            <p:ph type="pic" idx="1"/>
          </p:nvPr>
        </p:nvSpPr>
        <p:spPr>
          <a:xfrm>
            <a:off x="4591306" y="1036570"/>
            <a:ext cx="5467380" cy="5116178"/>
          </a:xfrm>
        </p:spPr>
        <p:txBody>
          <a:bodyPr anchor="t"/>
          <a:lstStyle>
            <a:lvl1pPr marL="0" indent="0">
              <a:buNone/>
              <a:defRPr sz="3359"/>
            </a:lvl1pPr>
            <a:lvl2pPr marL="479969" indent="0">
              <a:buNone/>
              <a:defRPr sz="2939"/>
            </a:lvl2pPr>
            <a:lvl3pPr marL="959937" indent="0">
              <a:buNone/>
              <a:defRPr sz="2520"/>
            </a:lvl3pPr>
            <a:lvl4pPr marL="1439906" indent="0">
              <a:buNone/>
              <a:defRPr sz="2100"/>
            </a:lvl4pPr>
            <a:lvl5pPr marL="1919874" indent="0">
              <a:buNone/>
              <a:defRPr sz="2100"/>
            </a:lvl5pPr>
            <a:lvl6pPr marL="2399843" indent="0">
              <a:buNone/>
              <a:defRPr sz="2100"/>
            </a:lvl6pPr>
            <a:lvl7pPr marL="2879811" indent="0">
              <a:buNone/>
              <a:defRPr sz="2100"/>
            </a:lvl7pPr>
            <a:lvl8pPr marL="3359780" indent="0">
              <a:buNone/>
              <a:defRPr sz="2100"/>
            </a:lvl8pPr>
            <a:lvl9pPr marL="3839748" indent="0">
              <a:buNone/>
              <a:defRPr sz="2100"/>
            </a:lvl9pPr>
          </a:lstStyle>
          <a:p>
            <a:r>
              <a:rPr lang="de-DE"/>
              <a:t>Bild durch Klicken auf Symbol hinzufügen</a:t>
            </a:r>
            <a:endParaRPr lang="en-US" dirty="0"/>
          </a:p>
        </p:txBody>
      </p:sp>
      <p:sp>
        <p:nvSpPr>
          <p:cNvPr id="4" name="Text Placeholder 3"/>
          <p:cNvSpPr>
            <a:spLocks noGrp="1"/>
          </p:cNvSpPr>
          <p:nvPr>
            <p:ph type="body" sz="half" idx="2"/>
          </p:nvPr>
        </p:nvSpPr>
        <p:spPr>
          <a:xfrm>
            <a:off x="743890" y="2159794"/>
            <a:ext cx="3483205" cy="4001285"/>
          </a:xfrm>
        </p:spPr>
        <p:txBody>
          <a:bodyPr/>
          <a:lstStyle>
            <a:lvl1pPr marL="0" indent="0">
              <a:buNone/>
              <a:defRPr sz="1680"/>
            </a:lvl1pPr>
            <a:lvl2pPr marL="479969" indent="0">
              <a:buNone/>
              <a:defRPr sz="1470"/>
            </a:lvl2pPr>
            <a:lvl3pPr marL="959937" indent="0">
              <a:buNone/>
              <a:defRPr sz="1260"/>
            </a:lvl3pPr>
            <a:lvl4pPr marL="1439906" indent="0">
              <a:buNone/>
              <a:defRPr sz="1050"/>
            </a:lvl4pPr>
            <a:lvl5pPr marL="1919874" indent="0">
              <a:buNone/>
              <a:defRPr sz="1050"/>
            </a:lvl5pPr>
            <a:lvl6pPr marL="2399843" indent="0">
              <a:buNone/>
              <a:defRPr sz="1050"/>
            </a:lvl6pPr>
            <a:lvl7pPr marL="2879811" indent="0">
              <a:buNone/>
              <a:defRPr sz="1050"/>
            </a:lvl7pPr>
            <a:lvl8pPr marL="3359780" indent="0">
              <a:buNone/>
              <a:defRPr sz="1050"/>
            </a:lvl8pPr>
            <a:lvl9pPr marL="3839748" indent="0">
              <a:buNone/>
              <a:defRPr sz="1050"/>
            </a:lvl9pPr>
          </a:lstStyle>
          <a:p>
            <a:pPr lvl="0"/>
            <a:r>
              <a:rPr lang="de-DE"/>
              <a:t>Mastertextformat bearbeiten</a:t>
            </a:r>
          </a:p>
        </p:txBody>
      </p:sp>
      <p:sp>
        <p:nvSpPr>
          <p:cNvPr id="5" name="Date Placeholder 4"/>
          <p:cNvSpPr>
            <a:spLocks noGrp="1"/>
          </p:cNvSpPr>
          <p:nvPr>
            <p:ph type="dt" sz="half" idx="10"/>
          </p:nvPr>
        </p:nvSpPr>
        <p:spPr/>
        <p:txBody>
          <a:bodyPr/>
          <a:lstStyle/>
          <a:p>
            <a:fld id="{EB92D0AF-2697-4736-8294-2AD5CF68AD4D}" type="datetimeFigureOut">
              <a:rPr lang="de-DE" smtClean="0"/>
              <a:t>19.09.2024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97E9E87-B1F0-4392-BFF1-4E70A23837B6}" type="slidenum">
              <a:rPr lang="de-DE" smtClean="0"/>
              <a:t>‹Nr.›</a:t>
            </a:fld>
            <a:endParaRPr lang="de-DE"/>
          </a:p>
        </p:txBody>
      </p:sp>
    </p:spTree>
    <p:extLst>
      <p:ext uri="{BB962C8B-B14F-4D97-AF65-F5344CB8AC3E}">
        <p14:creationId xmlns:p14="http://schemas.microsoft.com/office/powerpoint/2010/main" val="3188294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2484" y="383299"/>
            <a:ext cx="9314796" cy="1391534"/>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742484" y="1916484"/>
            <a:ext cx="9314796" cy="456789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742484" y="6672698"/>
            <a:ext cx="2429947" cy="383297"/>
          </a:xfrm>
          <a:prstGeom prst="rect">
            <a:avLst/>
          </a:prstGeom>
        </p:spPr>
        <p:txBody>
          <a:bodyPr vert="horz" lIns="91440" tIns="45720" rIns="91440" bIns="45720" rtlCol="0" anchor="ctr"/>
          <a:lstStyle>
            <a:lvl1pPr algn="l">
              <a:defRPr sz="1260">
                <a:solidFill>
                  <a:schemeClr val="tx1">
                    <a:tint val="75000"/>
                  </a:schemeClr>
                </a:solidFill>
              </a:defRPr>
            </a:lvl1pPr>
          </a:lstStyle>
          <a:p>
            <a:fld id="{EB92D0AF-2697-4736-8294-2AD5CF68AD4D}" type="datetimeFigureOut">
              <a:rPr lang="de-DE" smtClean="0"/>
              <a:t>19.09.2024</a:t>
            </a:fld>
            <a:endParaRPr lang="de-DE"/>
          </a:p>
        </p:txBody>
      </p:sp>
      <p:sp>
        <p:nvSpPr>
          <p:cNvPr id="5" name="Footer Placeholder 4"/>
          <p:cNvSpPr>
            <a:spLocks noGrp="1"/>
          </p:cNvSpPr>
          <p:nvPr>
            <p:ph type="ftr" sz="quarter" idx="3"/>
          </p:nvPr>
        </p:nvSpPr>
        <p:spPr>
          <a:xfrm>
            <a:off x="3577422" y="6672698"/>
            <a:ext cx="3644920" cy="383297"/>
          </a:xfrm>
          <a:prstGeom prst="rect">
            <a:avLst/>
          </a:prstGeom>
        </p:spPr>
        <p:txBody>
          <a:bodyPr vert="horz" lIns="91440" tIns="45720" rIns="91440" bIns="45720" rtlCol="0" anchor="ctr"/>
          <a:lstStyle>
            <a:lvl1pPr algn="ctr">
              <a:defRPr sz="126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7627332" y="6672698"/>
            <a:ext cx="2429947" cy="383297"/>
          </a:xfrm>
          <a:prstGeom prst="rect">
            <a:avLst/>
          </a:prstGeom>
        </p:spPr>
        <p:txBody>
          <a:bodyPr vert="horz" lIns="91440" tIns="45720" rIns="91440" bIns="45720" rtlCol="0" anchor="ctr"/>
          <a:lstStyle>
            <a:lvl1pPr algn="r">
              <a:defRPr sz="1260">
                <a:solidFill>
                  <a:schemeClr val="tx1">
                    <a:tint val="75000"/>
                  </a:schemeClr>
                </a:solidFill>
              </a:defRPr>
            </a:lvl1pPr>
          </a:lstStyle>
          <a:p>
            <a:fld id="{B97E9E87-B1F0-4392-BFF1-4E70A23837B6}" type="slidenum">
              <a:rPr lang="de-DE" smtClean="0"/>
              <a:t>‹Nr.›</a:t>
            </a:fld>
            <a:endParaRPr lang="de-DE"/>
          </a:p>
        </p:txBody>
      </p:sp>
    </p:spTree>
    <p:extLst>
      <p:ext uri="{BB962C8B-B14F-4D97-AF65-F5344CB8AC3E}">
        <p14:creationId xmlns:p14="http://schemas.microsoft.com/office/powerpoint/2010/main" val="31433862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59937" rtl="0" eaLnBrk="1" latinLnBrk="0" hangingPunct="1">
        <a:lnSpc>
          <a:spcPct val="90000"/>
        </a:lnSpc>
        <a:spcBef>
          <a:spcPct val="0"/>
        </a:spcBef>
        <a:buNone/>
        <a:defRPr sz="4619" kern="1200">
          <a:solidFill>
            <a:schemeClr val="tx1"/>
          </a:solidFill>
          <a:latin typeface="+mj-lt"/>
          <a:ea typeface="+mj-ea"/>
          <a:cs typeface="+mj-cs"/>
        </a:defRPr>
      </a:lvl1pPr>
    </p:titleStyle>
    <p:bodyStyle>
      <a:lvl1pPr marL="239984" indent="-239984" algn="l" defTabSz="959937" rtl="0" eaLnBrk="1" latinLnBrk="0" hangingPunct="1">
        <a:lnSpc>
          <a:spcPct val="90000"/>
        </a:lnSpc>
        <a:spcBef>
          <a:spcPts val="1050"/>
        </a:spcBef>
        <a:buFont typeface="Arial" panose="020B0604020202020204" pitchFamily="34" charset="0"/>
        <a:buChar char="•"/>
        <a:defRPr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p:bodyStyle>
    <p:otherStyle>
      <a:defPPr>
        <a:defRPr lang="en-US"/>
      </a:defPPr>
      <a:lvl1pPr marL="0" algn="l" defTabSz="959937" rtl="0" eaLnBrk="1" latinLnBrk="0" hangingPunct="1">
        <a:defRPr sz="1890" kern="1200">
          <a:solidFill>
            <a:schemeClr val="tx1"/>
          </a:solidFill>
          <a:latin typeface="+mn-lt"/>
          <a:ea typeface="+mn-ea"/>
          <a:cs typeface="+mn-cs"/>
        </a:defRPr>
      </a:lvl1pPr>
      <a:lvl2pPr marL="479969" algn="l" defTabSz="959937" rtl="0" eaLnBrk="1" latinLnBrk="0" hangingPunct="1">
        <a:defRPr sz="1890" kern="1200">
          <a:solidFill>
            <a:schemeClr val="tx1"/>
          </a:solidFill>
          <a:latin typeface="+mn-lt"/>
          <a:ea typeface="+mn-ea"/>
          <a:cs typeface="+mn-cs"/>
        </a:defRPr>
      </a:lvl2pPr>
      <a:lvl3pPr marL="959937" algn="l" defTabSz="959937" rtl="0" eaLnBrk="1" latinLnBrk="0" hangingPunct="1">
        <a:defRPr sz="1890" kern="1200">
          <a:solidFill>
            <a:schemeClr val="tx1"/>
          </a:solidFill>
          <a:latin typeface="+mn-lt"/>
          <a:ea typeface="+mn-ea"/>
          <a:cs typeface="+mn-cs"/>
        </a:defRPr>
      </a:lvl3pPr>
      <a:lvl4pPr marL="1439906" algn="l" defTabSz="959937" rtl="0" eaLnBrk="1" latinLnBrk="0" hangingPunct="1">
        <a:defRPr sz="1890" kern="1200">
          <a:solidFill>
            <a:schemeClr val="tx1"/>
          </a:solidFill>
          <a:latin typeface="+mn-lt"/>
          <a:ea typeface="+mn-ea"/>
          <a:cs typeface="+mn-cs"/>
        </a:defRPr>
      </a:lvl4pPr>
      <a:lvl5pPr marL="1919874" algn="l" defTabSz="959937" rtl="0" eaLnBrk="1" latinLnBrk="0" hangingPunct="1">
        <a:defRPr sz="1890" kern="1200">
          <a:solidFill>
            <a:schemeClr val="tx1"/>
          </a:solidFill>
          <a:latin typeface="+mn-lt"/>
          <a:ea typeface="+mn-ea"/>
          <a:cs typeface="+mn-cs"/>
        </a:defRPr>
      </a:lvl5pPr>
      <a:lvl6pPr marL="2399843" algn="l" defTabSz="959937" rtl="0" eaLnBrk="1" latinLnBrk="0" hangingPunct="1">
        <a:defRPr sz="1890" kern="1200">
          <a:solidFill>
            <a:schemeClr val="tx1"/>
          </a:solidFill>
          <a:latin typeface="+mn-lt"/>
          <a:ea typeface="+mn-ea"/>
          <a:cs typeface="+mn-cs"/>
        </a:defRPr>
      </a:lvl6pPr>
      <a:lvl7pPr marL="2879811" algn="l" defTabSz="959937" rtl="0" eaLnBrk="1" latinLnBrk="0" hangingPunct="1">
        <a:defRPr sz="1890" kern="1200">
          <a:solidFill>
            <a:schemeClr val="tx1"/>
          </a:solidFill>
          <a:latin typeface="+mn-lt"/>
          <a:ea typeface="+mn-ea"/>
          <a:cs typeface="+mn-cs"/>
        </a:defRPr>
      </a:lvl7pPr>
      <a:lvl8pPr marL="3359780" algn="l" defTabSz="959937" rtl="0" eaLnBrk="1" latinLnBrk="0" hangingPunct="1">
        <a:defRPr sz="1890" kern="1200">
          <a:solidFill>
            <a:schemeClr val="tx1"/>
          </a:solidFill>
          <a:latin typeface="+mn-lt"/>
          <a:ea typeface="+mn-ea"/>
          <a:cs typeface="+mn-cs"/>
        </a:defRPr>
      </a:lvl8pPr>
      <a:lvl9pPr marL="3839748" algn="l" defTabSz="959937" rtl="0" eaLnBrk="1" latinLnBrk="0" hangingPunct="1">
        <a:defRPr sz="18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192A69-3461-4972-9E7F-EBA5C58DB5FE}"/>
              </a:ext>
            </a:extLst>
          </p:cNvPr>
          <p:cNvSpPr>
            <a:spLocks noGrp="1"/>
          </p:cNvSpPr>
          <p:nvPr>
            <p:ph type="ctrTitle"/>
          </p:nvPr>
        </p:nvSpPr>
        <p:spPr/>
        <p:txBody>
          <a:bodyPr/>
          <a:lstStyle/>
          <a:p>
            <a:endParaRPr lang="de-DE"/>
          </a:p>
        </p:txBody>
      </p:sp>
      <p:sp>
        <p:nvSpPr>
          <p:cNvPr id="3" name="Untertitel 2">
            <a:extLst>
              <a:ext uri="{FF2B5EF4-FFF2-40B4-BE49-F238E27FC236}">
                <a16:creationId xmlns:a16="http://schemas.microsoft.com/office/drawing/2014/main" id="{21CCB6FF-3127-4897-A304-8ECC46D6A75A}"/>
              </a:ext>
            </a:extLst>
          </p:cNvPr>
          <p:cNvSpPr>
            <a:spLocks noGrp="1"/>
          </p:cNvSpPr>
          <p:nvPr>
            <p:ph type="subTitle" idx="1"/>
          </p:nvPr>
        </p:nvSpPr>
        <p:spPr/>
        <p:txBody>
          <a:bodyPr/>
          <a:lstStyle/>
          <a:p>
            <a:endParaRPr lang="de-DE"/>
          </a:p>
        </p:txBody>
      </p:sp>
      <p:sp>
        <p:nvSpPr>
          <p:cNvPr id="5" name="Textfeld 4">
            <a:extLst>
              <a:ext uri="{FF2B5EF4-FFF2-40B4-BE49-F238E27FC236}">
                <a16:creationId xmlns:a16="http://schemas.microsoft.com/office/drawing/2014/main" id="{B13AFC72-9842-40A6-B5AA-3DF0F63318D4}"/>
              </a:ext>
            </a:extLst>
          </p:cNvPr>
          <p:cNvSpPr txBox="1"/>
          <p:nvPr/>
        </p:nvSpPr>
        <p:spPr>
          <a:xfrm>
            <a:off x="9686036" y="6405354"/>
            <a:ext cx="1113726" cy="378565"/>
          </a:xfrm>
          <a:prstGeom prst="rect">
            <a:avLst/>
          </a:prstGeom>
          <a:noFill/>
        </p:spPr>
        <p:txBody>
          <a:bodyPr wrap="square" rtlCol="0">
            <a:spAutoFit/>
          </a:bodyPr>
          <a:lstStyle/>
          <a:p>
            <a:r>
              <a:rPr lang="de-DE" sz="930" dirty="0">
                <a:solidFill>
                  <a:schemeClr val="bg1"/>
                </a:solidFill>
                <a:latin typeface="Zilla Slab" pitchFamily="2" charset="0"/>
                <a:ea typeface="Zilla Slab" pitchFamily="2" charset="0"/>
              </a:rPr>
              <a:t>© Volker </a:t>
            </a:r>
            <a:r>
              <a:rPr lang="de-DE" sz="930" dirty="0" err="1">
                <a:solidFill>
                  <a:schemeClr val="bg1"/>
                </a:solidFill>
                <a:latin typeface="Zilla Slab" pitchFamily="2" charset="0"/>
                <a:ea typeface="Zilla Slab" pitchFamily="2" charset="0"/>
              </a:rPr>
              <a:t>Weihbold</a:t>
            </a:r>
            <a:endParaRPr lang="de-DE" sz="930" dirty="0">
              <a:solidFill>
                <a:schemeClr val="bg1"/>
              </a:solidFill>
              <a:latin typeface="Zilla Slab" pitchFamily="2" charset="0"/>
              <a:ea typeface="Zilla Slab" pitchFamily="2" charset="0"/>
            </a:endParaRPr>
          </a:p>
        </p:txBody>
      </p:sp>
      <p:pic>
        <p:nvPicPr>
          <p:cNvPr id="6" name="Grafik 5" descr="Ein Bild, das Menschliches Gesicht, Kleidung, Person, Text enthält.&#10;&#10;Automatisch generierte Beschreibung">
            <a:extLst>
              <a:ext uri="{FF2B5EF4-FFF2-40B4-BE49-F238E27FC236}">
                <a16:creationId xmlns:a16="http://schemas.microsoft.com/office/drawing/2014/main" id="{C2A4B316-C4DD-2385-36D5-0F35014C10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6" y="0"/>
            <a:ext cx="10798970" cy="7199313"/>
          </a:xfrm>
          <a:prstGeom prst="rect">
            <a:avLst/>
          </a:prstGeom>
        </p:spPr>
      </p:pic>
    </p:spTree>
    <p:extLst>
      <p:ext uri="{BB962C8B-B14F-4D97-AF65-F5344CB8AC3E}">
        <p14:creationId xmlns:p14="http://schemas.microsoft.com/office/powerpoint/2010/main" val="147961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Kleidung, Person, Menschliches Gesicht, Junge enthält.&#10;&#10;Automatisch generierte Beschreibung">
            <a:extLst>
              <a:ext uri="{FF2B5EF4-FFF2-40B4-BE49-F238E27FC236}">
                <a16:creationId xmlns:a16="http://schemas.microsoft.com/office/drawing/2014/main" id="{4F010543-F3BA-E40F-1738-DE0D2AD2DC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0827767" cy="7199313"/>
          </a:xfrm>
          <a:prstGeom prst="rect">
            <a:avLst/>
          </a:prstGeom>
        </p:spPr>
      </p:pic>
      <p:pic>
        <p:nvPicPr>
          <p:cNvPr id="5" name="Grafik 4">
            <a:extLst>
              <a:ext uri="{FF2B5EF4-FFF2-40B4-BE49-F238E27FC236}">
                <a16:creationId xmlns:a16="http://schemas.microsoft.com/office/drawing/2014/main" id="{90865589-71D9-8756-46F1-00710A5C17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31132" y="372988"/>
            <a:ext cx="1404000" cy="1404000"/>
          </a:xfrm>
          <a:prstGeom prst="rect">
            <a:avLst/>
          </a:prstGeom>
        </p:spPr>
      </p:pic>
    </p:spTree>
    <p:extLst>
      <p:ext uri="{BB962C8B-B14F-4D97-AF65-F5344CB8AC3E}">
        <p14:creationId xmlns:p14="http://schemas.microsoft.com/office/powerpoint/2010/main" val="2424116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draußen, Himmel, Kleidung, Wolke enthält.&#10;&#10;Automatisch generierte Beschreibung">
            <a:extLst>
              <a:ext uri="{FF2B5EF4-FFF2-40B4-BE49-F238E27FC236}">
                <a16:creationId xmlns:a16="http://schemas.microsoft.com/office/drawing/2014/main" id="{1B3474ED-C217-8EBE-A40E-E1955948EA0E}"/>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13000"/>
                    </a14:imgEffect>
                  </a14:imgLayer>
                </a14:imgProps>
              </a:ext>
              <a:ext uri="{28A0092B-C50C-407E-A947-70E740481C1C}">
                <a14:useLocalDpi xmlns:a14="http://schemas.microsoft.com/office/drawing/2010/main"/>
              </a:ext>
            </a:extLst>
          </a:blip>
          <a:srcRect l="-82"/>
          <a:stretch/>
        </p:blipFill>
        <p:spPr>
          <a:xfrm>
            <a:off x="-8846" y="0"/>
            <a:ext cx="10808609" cy="7199313"/>
          </a:xfrm>
          <a:prstGeom prst="rect">
            <a:avLst/>
          </a:prstGeom>
        </p:spPr>
      </p:pic>
      <p:pic>
        <p:nvPicPr>
          <p:cNvPr id="8" name="Grafik 7" descr="Ein Bild, das Schwarz, Dunkelheit enthält.&#10;&#10;Automatisch generierte Beschreibung">
            <a:extLst>
              <a:ext uri="{FF2B5EF4-FFF2-40B4-BE49-F238E27FC236}">
                <a16:creationId xmlns:a16="http://schemas.microsoft.com/office/drawing/2014/main" id="{94860EFE-F9E3-EC8C-1E3B-06529627B2C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33835" y="372988"/>
            <a:ext cx="1404000" cy="1404000"/>
          </a:xfrm>
          <a:prstGeom prst="rect">
            <a:avLst/>
          </a:prstGeom>
        </p:spPr>
      </p:pic>
      <p:sp>
        <p:nvSpPr>
          <p:cNvPr id="2" name="Textfeld 1">
            <a:extLst>
              <a:ext uri="{FF2B5EF4-FFF2-40B4-BE49-F238E27FC236}">
                <a16:creationId xmlns:a16="http://schemas.microsoft.com/office/drawing/2014/main" id="{2C0E061E-094E-BA57-3519-5DF546F2B6AD}"/>
              </a:ext>
            </a:extLst>
          </p:cNvPr>
          <p:cNvSpPr txBox="1"/>
          <p:nvPr/>
        </p:nvSpPr>
        <p:spPr>
          <a:xfrm>
            <a:off x="429912" y="644101"/>
            <a:ext cx="2721722" cy="861774"/>
          </a:xfrm>
          <a:prstGeom prst="rect">
            <a:avLst/>
          </a:prstGeom>
          <a:noFill/>
        </p:spPr>
        <p:txBody>
          <a:bodyPr wrap="square" rtlCol="0">
            <a:spAutoFit/>
          </a:bodyPr>
          <a:lstStyle/>
          <a:p>
            <a:r>
              <a:rPr lang="de-DE" sz="5000" dirty="0">
                <a:latin typeface="Arial" panose="020B0604020202020204" pitchFamily="34" charset="0"/>
                <a:cs typeface="Arial" panose="020B0604020202020204" pitchFamily="34" charset="0"/>
              </a:rPr>
              <a:t>DANKE!</a:t>
            </a:r>
            <a:endParaRPr lang="de-AT" sz="5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9031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CE0"/>
        </a:solidFill>
        <a:effectLst/>
      </p:bgPr>
    </p:bg>
    <p:spTree>
      <p:nvGrpSpPr>
        <p:cNvPr id="1" name=""/>
        <p:cNvGrpSpPr/>
        <p:nvPr/>
      </p:nvGrpSpPr>
      <p:grpSpPr>
        <a:xfrm>
          <a:off x="0" y="0"/>
          <a:ext cx="0" cy="0"/>
          <a:chOff x="0" y="0"/>
          <a:chExt cx="0" cy="0"/>
        </a:xfrm>
      </p:grpSpPr>
      <p:pic>
        <p:nvPicPr>
          <p:cNvPr id="3" name="Grafik 2" descr="Ein Bild, das Karte enthält.&#10;&#10;Automatisch generierte Beschreibung">
            <a:extLst>
              <a:ext uri="{FF2B5EF4-FFF2-40B4-BE49-F238E27FC236}">
                <a16:creationId xmlns:a16="http://schemas.microsoft.com/office/drawing/2014/main" id="{8D39FB7D-39B7-3066-E2E7-F847B89610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4633"/>
            <a:ext cx="5747657" cy="7213945"/>
          </a:xfrm>
          <a:prstGeom prst="rect">
            <a:avLst/>
          </a:prstGeom>
        </p:spPr>
      </p:pic>
      <p:sp>
        <p:nvSpPr>
          <p:cNvPr id="4" name="Ellipse 3">
            <a:extLst>
              <a:ext uri="{FF2B5EF4-FFF2-40B4-BE49-F238E27FC236}">
                <a16:creationId xmlns:a16="http://schemas.microsoft.com/office/drawing/2014/main" id="{241F9ADC-E9B0-5670-94F0-C30D59A3ECA6}"/>
              </a:ext>
            </a:extLst>
          </p:cNvPr>
          <p:cNvSpPr/>
          <p:nvPr/>
        </p:nvSpPr>
        <p:spPr>
          <a:xfrm>
            <a:off x="61557" y="4116933"/>
            <a:ext cx="935190" cy="988670"/>
          </a:xfrm>
          <a:prstGeom prst="ellipse">
            <a:avLst/>
          </a:prstGeom>
          <a:noFill/>
          <a:ln w="63500">
            <a:solidFill>
              <a:srgbClr val="E74C0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pic>
        <p:nvPicPr>
          <p:cNvPr id="11" name="Grafik 10" descr="Ein Bild, das Schwarz, Dunkelheit enthält.&#10;&#10;Automatisch generierte Beschreibung">
            <a:extLst>
              <a:ext uri="{FF2B5EF4-FFF2-40B4-BE49-F238E27FC236}">
                <a16:creationId xmlns:a16="http://schemas.microsoft.com/office/drawing/2014/main" id="{EA1E4155-850A-5393-245A-98DE79EB93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33835" y="372988"/>
            <a:ext cx="1404000" cy="1404000"/>
          </a:xfrm>
          <a:prstGeom prst="rect">
            <a:avLst/>
          </a:prstGeom>
        </p:spPr>
      </p:pic>
      <p:sp>
        <p:nvSpPr>
          <p:cNvPr id="2" name="Titel 1">
            <a:extLst>
              <a:ext uri="{FF2B5EF4-FFF2-40B4-BE49-F238E27FC236}">
                <a16:creationId xmlns:a16="http://schemas.microsoft.com/office/drawing/2014/main" id="{5E2482E3-8B2F-A595-D7AF-9B6933182535}"/>
              </a:ext>
            </a:extLst>
          </p:cNvPr>
          <p:cNvSpPr>
            <a:spLocks noGrp="1"/>
          </p:cNvSpPr>
          <p:nvPr>
            <p:ph type="title"/>
          </p:nvPr>
        </p:nvSpPr>
        <p:spPr>
          <a:xfrm>
            <a:off x="5906530" y="4905578"/>
            <a:ext cx="4905590" cy="2311494"/>
          </a:xfrm>
        </p:spPr>
        <p:txBody>
          <a:bodyPr anchor="t">
            <a:normAutofit/>
          </a:bodyPr>
          <a:lstStyle/>
          <a:p>
            <a:r>
              <a:rPr lang="de-DE" sz="3543" dirty="0">
                <a:latin typeface="Arial" panose="020B0604020202020204" pitchFamily="34" charset="0"/>
                <a:cs typeface="Arial" panose="020B0604020202020204" pitchFamily="34" charset="0"/>
              </a:rPr>
              <a:t>Uganda in Ostafrika</a:t>
            </a:r>
            <a:br>
              <a:rPr lang="de-DE" sz="3543" dirty="0">
                <a:latin typeface="Arial" panose="020B0604020202020204" pitchFamily="34" charset="0"/>
                <a:cs typeface="Arial" panose="020B0604020202020204" pitchFamily="34" charset="0"/>
              </a:rPr>
            </a:br>
            <a:br>
              <a:rPr lang="de-DE" sz="3543" dirty="0">
                <a:latin typeface="Arial" panose="020B0604020202020204" pitchFamily="34" charset="0"/>
                <a:cs typeface="Arial" panose="020B0604020202020204" pitchFamily="34" charset="0"/>
              </a:rPr>
            </a:br>
            <a:r>
              <a:rPr lang="de-DE" sz="2126" dirty="0">
                <a:latin typeface="Arial" panose="020B0604020202020204" pitchFamily="34" charset="0"/>
                <a:ea typeface="Inter" panose="02000503000000020004" pitchFamily="2" charset="0"/>
                <a:cs typeface="Arial" panose="020B0604020202020204" pitchFamily="34" charset="0"/>
              </a:rPr>
              <a:t>Projektregion: </a:t>
            </a:r>
            <a:r>
              <a:rPr lang="de-DE" sz="2126" dirty="0" err="1">
                <a:latin typeface="Arial" panose="020B0604020202020204" pitchFamily="34" charset="0"/>
                <a:ea typeface="Inter" panose="02000503000000020004" pitchFamily="2" charset="0"/>
                <a:cs typeface="Arial" panose="020B0604020202020204" pitchFamily="34" charset="0"/>
              </a:rPr>
              <a:t>Kasese</a:t>
            </a:r>
            <a:endParaRPr lang="de-DE" dirty="0">
              <a:latin typeface="Arial" panose="020B0604020202020204" pitchFamily="34" charset="0"/>
              <a:ea typeface="Inter" panose="02000503000000020004" pitchFamily="2" charset="0"/>
              <a:cs typeface="Arial" panose="020B0604020202020204" pitchFamily="34" charset="0"/>
            </a:endParaRPr>
          </a:p>
        </p:txBody>
      </p:sp>
    </p:spTree>
    <p:extLst>
      <p:ext uri="{BB962C8B-B14F-4D97-AF65-F5344CB8AC3E}">
        <p14:creationId xmlns:p14="http://schemas.microsoft.com/office/powerpoint/2010/main" val="4095192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draußen, Dschungel, Person, Wald enthält.&#10;&#10;Automatisch generierte Beschreibung">
            <a:extLst>
              <a:ext uri="{FF2B5EF4-FFF2-40B4-BE49-F238E27FC236}">
                <a16:creationId xmlns:a16="http://schemas.microsoft.com/office/drawing/2014/main" id="{707B0F9A-0A67-AF7B-999E-3A158439D7BF}"/>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1" y="0"/>
            <a:ext cx="10799763" cy="7199313"/>
          </a:xfrm>
          <a:prstGeom prst="rect">
            <a:avLst/>
          </a:prstGeom>
        </p:spPr>
      </p:pic>
      <p:pic>
        <p:nvPicPr>
          <p:cNvPr id="7" name="Grafik 6">
            <a:extLst>
              <a:ext uri="{FF2B5EF4-FFF2-40B4-BE49-F238E27FC236}">
                <a16:creationId xmlns:a16="http://schemas.microsoft.com/office/drawing/2014/main" id="{387F70EC-24C1-7867-4EF1-9F938D42AFF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33835" y="372988"/>
            <a:ext cx="1404000" cy="1404000"/>
          </a:xfrm>
          <a:prstGeom prst="rect">
            <a:avLst/>
          </a:prstGeom>
        </p:spPr>
      </p:pic>
    </p:spTree>
    <p:extLst>
      <p:ext uri="{BB962C8B-B14F-4D97-AF65-F5344CB8AC3E}">
        <p14:creationId xmlns:p14="http://schemas.microsoft.com/office/powerpoint/2010/main" val="836448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Person, draußen, Kleidung, Baum enthält.&#10;&#10;Automatisch generierte Beschreibung">
            <a:extLst>
              <a:ext uri="{FF2B5EF4-FFF2-40B4-BE49-F238E27FC236}">
                <a16:creationId xmlns:a16="http://schemas.microsoft.com/office/drawing/2014/main" id="{EF0DB8D2-C206-9D58-DE0D-A3CBD9BD32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0799763" cy="7199314"/>
          </a:xfrm>
          <a:prstGeom prst="rect">
            <a:avLst/>
          </a:prstGeom>
        </p:spPr>
      </p:pic>
      <p:pic>
        <p:nvPicPr>
          <p:cNvPr id="7" name="Grafik 6">
            <a:extLst>
              <a:ext uri="{FF2B5EF4-FFF2-40B4-BE49-F238E27FC236}">
                <a16:creationId xmlns:a16="http://schemas.microsoft.com/office/drawing/2014/main" id="{D4C77572-6182-5767-E89A-3C3FE8E896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33835" y="372988"/>
            <a:ext cx="1404000" cy="1404000"/>
          </a:xfrm>
          <a:prstGeom prst="rect">
            <a:avLst/>
          </a:prstGeom>
        </p:spPr>
      </p:pic>
    </p:spTree>
    <p:extLst>
      <p:ext uri="{BB962C8B-B14F-4D97-AF65-F5344CB8AC3E}">
        <p14:creationId xmlns:p14="http://schemas.microsoft.com/office/powerpoint/2010/main" val="25445436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Person, Kleidung, Menschliches Gesicht, Wand enthält.&#10;&#10;Automatisch generierte Beschreibung">
            <a:extLst>
              <a:ext uri="{FF2B5EF4-FFF2-40B4-BE49-F238E27FC236}">
                <a16:creationId xmlns:a16="http://schemas.microsoft.com/office/drawing/2014/main" id="{BE1C13A3-9638-EB94-3465-9F15D48B752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0799763" cy="7199313"/>
          </a:xfrm>
          <a:prstGeom prst="rect">
            <a:avLst/>
          </a:prstGeom>
        </p:spPr>
      </p:pic>
      <p:pic>
        <p:nvPicPr>
          <p:cNvPr id="6" name="Grafik 5" descr="Ein Bild, das Text, Schrift, Logo, Symbol enthält.&#10;&#10;Automatisch generierte Beschreibung">
            <a:extLst>
              <a:ext uri="{FF2B5EF4-FFF2-40B4-BE49-F238E27FC236}">
                <a16:creationId xmlns:a16="http://schemas.microsoft.com/office/drawing/2014/main" id="{9D38761C-2056-3B37-BB2F-19E0ABEEFB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33835" y="372988"/>
            <a:ext cx="1404000" cy="1404000"/>
          </a:xfrm>
          <a:prstGeom prst="rect">
            <a:avLst/>
          </a:prstGeom>
        </p:spPr>
      </p:pic>
    </p:spTree>
    <p:extLst>
      <p:ext uri="{BB962C8B-B14F-4D97-AF65-F5344CB8AC3E}">
        <p14:creationId xmlns:p14="http://schemas.microsoft.com/office/powerpoint/2010/main" val="1315883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draußen, Baum, Dschungel, Pflanze enthält.&#10;&#10;Automatisch generierte Beschreibung">
            <a:extLst>
              <a:ext uri="{FF2B5EF4-FFF2-40B4-BE49-F238E27FC236}">
                <a16:creationId xmlns:a16="http://schemas.microsoft.com/office/drawing/2014/main" id="{E0D1421A-3231-4C24-1AAF-E92C74BB92A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0799763" cy="7245036"/>
          </a:xfrm>
          <a:prstGeom prst="rect">
            <a:avLst/>
          </a:prstGeom>
        </p:spPr>
      </p:pic>
      <p:pic>
        <p:nvPicPr>
          <p:cNvPr id="10" name="Grafik 9">
            <a:extLst>
              <a:ext uri="{FF2B5EF4-FFF2-40B4-BE49-F238E27FC236}">
                <a16:creationId xmlns:a16="http://schemas.microsoft.com/office/drawing/2014/main" id="{2C042EF5-B575-C67F-92C6-9147ABE1D2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33835" y="372988"/>
            <a:ext cx="1404000" cy="1404000"/>
          </a:xfrm>
          <a:prstGeom prst="rect">
            <a:avLst/>
          </a:prstGeom>
        </p:spPr>
      </p:pic>
    </p:spTree>
    <p:extLst>
      <p:ext uri="{BB962C8B-B14F-4D97-AF65-F5344CB8AC3E}">
        <p14:creationId xmlns:p14="http://schemas.microsoft.com/office/powerpoint/2010/main" val="134965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6DA"/>
        </a:solidFill>
        <a:effectLst/>
      </p:bgPr>
    </p:bg>
    <p:spTree>
      <p:nvGrpSpPr>
        <p:cNvPr id="1" name=""/>
        <p:cNvGrpSpPr/>
        <p:nvPr/>
      </p:nvGrpSpPr>
      <p:grpSpPr>
        <a:xfrm>
          <a:off x="0" y="0"/>
          <a:ext cx="0" cy="0"/>
          <a:chOff x="0" y="0"/>
          <a:chExt cx="0" cy="0"/>
        </a:xfrm>
      </p:grpSpPr>
      <p:pic>
        <p:nvPicPr>
          <p:cNvPr id="14" name="Grafik 13" descr="Ein Bild, das Kleidung, Person, Menschliches Gesicht, Wand enthält.&#10;&#10;Automatisch generierte Beschreibung">
            <a:extLst>
              <a:ext uri="{FF2B5EF4-FFF2-40B4-BE49-F238E27FC236}">
                <a16:creationId xmlns:a16="http://schemas.microsoft.com/office/drawing/2014/main" id="{E90D4E09-AABB-BCA7-DEDC-BDF9B36494A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88342" y="0"/>
            <a:ext cx="5210628" cy="7199313"/>
          </a:xfrm>
          <a:prstGeom prst="rect">
            <a:avLst/>
          </a:prstGeom>
        </p:spPr>
      </p:pic>
      <p:pic>
        <p:nvPicPr>
          <p:cNvPr id="8" name="Grafik 7">
            <a:extLst>
              <a:ext uri="{FF2B5EF4-FFF2-40B4-BE49-F238E27FC236}">
                <a16:creationId xmlns:a16="http://schemas.microsoft.com/office/drawing/2014/main" id="{B046E992-E255-E02F-69AE-479D98B35F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33835" y="372988"/>
            <a:ext cx="1404000" cy="1404000"/>
          </a:xfrm>
          <a:prstGeom prst="rect">
            <a:avLst/>
          </a:prstGeom>
        </p:spPr>
      </p:pic>
      <p:pic>
        <p:nvPicPr>
          <p:cNvPr id="4" name="Grafik 3" descr="Ein Bild, das Kleidung, Person, draußen, Baum enthält.&#10;&#10;Automatisch generierte Beschreibung">
            <a:extLst>
              <a:ext uri="{FF2B5EF4-FFF2-40B4-BE49-F238E27FC236}">
                <a16:creationId xmlns:a16="http://schemas.microsoft.com/office/drawing/2014/main" id="{81762111-3E73-D64B-D28E-284C68D51F0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 y="-1"/>
            <a:ext cx="5210628" cy="7199313"/>
          </a:xfrm>
          <a:prstGeom prst="rect">
            <a:avLst/>
          </a:prstGeom>
        </p:spPr>
      </p:pic>
    </p:spTree>
    <p:extLst>
      <p:ext uri="{BB962C8B-B14F-4D97-AF65-F5344CB8AC3E}">
        <p14:creationId xmlns:p14="http://schemas.microsoft.com/office/powerpoint/2010/main" val="225542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8DEA7"/>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31736D-ED2D-4EF8-98A3-39178FCA7ADA}"/>
              </a:ext>
            </a:extLst>
          </p:cNvPr>
          <p:cNvSpPr>
            <a:spLocks noGrp="1"/>
          </p:cNvSpPr>
          <p:nvPr>
            <p:ph type="title"/>
          </p:nvPr>
        </p:nvSpPr>
        <p:spPr>
          <a:xfrm>
            <a:off x="5906530" y="1668476"/>
            <a:ext cx="4905590" cy="5548596"/>
          </a:xfrm>
        </p:spPr>
        <p:txBody>
          <a:bodyPr>
            <a:normAutofit/>
          </a:bodyPr>
          <a:lstStyle/>
          <a:p>
            <a:r>
              <a:rPr lang="de-DE" sz="3543" dirty="0">
                <a:latin typeface="Arial" panose="020B0604020202020204" pitchFamily="34" charset="0"/>
                <a:cs typeface="Arial" panose="020B0604020202020204" pitchFamily="34" charset="0"/>
              </a:rPr>
              <a:t>Jeder Beitrag hilft.</a:t>
            </a:r>
            <a:br>
              <a:rPr lang="de-DE" sz="3543" dirty="0">
                <a:latin typeface="Arial" panose="020B0604020202020204" pitchFamily="34" charset="0"/>
                <a:cs typeface="Arial" panose="020B0604020202020204" pitchFamily="34" charset="0"/>
              </a:rPr>
            </a:br>
            <a:br>
              <a:rPr lang="de-DE" sz="3543" dirty="0">
                <a:latin typeface="Arial" panose="020B0604020202020204" pitchFamily="34" charset="0"/>
                <a:cs typeface="Arial" panose="020B0604020202020204" pitchFamily="34" charset="0"/>
              </a:rPr>
            </a:br>
            <a:r>
              <a:rPr lang="de-DE" sz="2126" b="1" dirty="0">
                <a:latin typeface="Arial" panose="020B0604020202020204" pitchFamily="34" charset="0"/>
                <a:ea typeface="Inter" panose="02000503000000020004" pitchFamily="2" charset="0"/>
                <a:cs typeface="Arial" panose="020B0604020202020204" pitchFamily="34" charset="0"/>
              </a:rPr>
              <a:t>22 Euro</a:t>
            </a:r>
            <a:br>
              <a:rPr lang="de-DE" sz="2126" b="1" dirty="0">
                <a:latin typeface="Arial" panose="020B0604020202020204" pitchFamily="34" charset="0"/>
                <a:ea typeface="Inter" panose="02000503000000020004" pitchFamily="2" charset="0"/>
                <a:cs typeface="Arial" panose="020B0604020202020204" pitchFamily="34" charset="0"/>
              </a:rPr>
            </a:br>
            <a:r>
              <a:rPr lang="de-DE" sz="2126" dirty="0">
                <a:latin typeface="Arial" panose="020B0604020202020204" pitchFamily="34" charset="0"/>
                <a:ea typeface="Inter" panose="02000503000000020004" pitchFamily="2" charset="0"/>
                <a:cs typeface="Arial" panose="020B0604020202020204" pitchFamily="34" charset="0"/>
              </a:rPr>
              <a:t>schenken einer Familie 40 Baum-setzlinge für wertvolle Bienennahrung.</a:t>
            </a:r>
            <a:br>
              <a:rPr lang="de-DE" sz="2126" dirty="0">
                <a:latin typeface="Arial" panose="020B0604020202020204" pitchFamily="34" charset="0"/>
                <a:ea typeface="Inter" panose="02000503000000020004" pitchFamily="2" charset="0"/>
                <a:cs typeface="Arial" panose="020B0604020202020204" pitchFamily="34" charset="0"/>
              </a:rPr>
            </a:br>
            <a:br>
              <a:rPr lang="de-DE" sz="2126" dirty="0">
                <a:latin typeface="Arial" panose="020B0604020202020204" pitchFamily="34" charset="0"/>
                <a:ea typeface="Inter" panose="02000503000000020004" pitchFamily="2" charset="0"/>
                <a:cs typeface="Arial" panose="020B0604020202020204" pitchFamily="34" charset="0"/>
              </a:rPr>
            </a:br>
            <a:r>
              <a:rPr lang="de-DE" sz="2126" b="1" dirty="0">
                <a:latin typeface="Arial" panose="020B0604020202020204" pitchFamily="34" charset="0"/>
                <a:ea typeface="Inter" panose="02000503000000020004" pitchFamily="2" charset="0"/>
                <a:cs typeface="Arial" panose="020B0604020202020204" pitchFamily="34" charset="0"/>
              </a:rPr>
              <a:t>75 Euro</a:t>
            </a:r>
            <a:br>
              <a:rPr lang="de-DE" sz="2126" dirty="0">
                <a:latin typeface="Arial" panose="020B0604020202020204" pitchFamily="34" charset="0"/>
                <a:ea typeface="Inter" panose="02000503000000020004" pitchFamily="2" charset="0"/>
                <a:cs typeface="Arial" panose="020B0604020202020204" pitchFamily="34" charset="0"/>
              </a:rPr>
            </a:br>
            <a:r>
              <a:rPr lang="de-DE" sz="2126" dirty="0">
                <a:latin typeface="Arial" panose="020B0604020202020204" pitchFamily="34" charset="0"/>
                <a:ea typeface="Inter" panose="02000503000000020004" pitchFamily="2" charset="0"/>
                <a:cs typeface="Arial" panose="020B0604020202020204" pitchFamily="34" charset="0"/>
              </a:rPr>
              <a:t>kostet ein neuer Bienenstock </a:t>
            </a:r>
            <a:br>
              <a:rPr lang="de-DE" sz="2126" dirty="0">
                <a:latin typeface="Arial" panose="020B0604020202020204" pitchFamily="34" charset="0"/>
                <a:ea typeface="Inter" panose="02000503000000020004" pitchFamily="2" charset="0"/>
                <a:cs typeface="Arial" panose="020B0604020202020204" pitchFamily="34" charset="0"/>
              </a:rPr>
            </a:br>
            <a:r>
              <a:rPr lang="de-DE" sz="2126" dirty="0">
                <a:latin typeface="Arial" panose="020B0604020202020204" pitchFamily="34" charset="0"/>
                <a:ea typeface="Inter" panose="02000503000000020004" pitchFamily="2" charset="0"/>
                <a:cs typeface="Arial" panose="020B0604020202020204" pitchFamily="34" charset="0"/>
              </a:rPr>
              <a:t>für </a:t>
            </a:r>
            <a:r>
              <a:rPr lang="de-DE" sz="2126" dirty="0" err="1">
                <a:latin typeface="Arial" panose="020B0604020202020204" pitchFamily="34" charset="0"/>
                <a:ea typeface="Inter" panose="02000503000000020004" pitchFamily="2" charset="0"/>
                <a:cs typeface="Arial" panose="020B0604020202020204" pitchFamily="34" charset="0"/>
              </a:rPr>
              <a:t>eine·n</a:t>
            </a:r>
            <a:r>
              <a:rPr lang="de-DE" sz="2126" dirty="0">
                <a:latin typeface="Arial" panose="020B0604020202020204" pitchFamily="34" charset="0"/>
                <a:ea typeface="Inter" panose="02000503000000020004" pitchFamily="2" charset="0"/>
                <a:cs typeface="Arial" panose="020B0604020202020204" pitchFamily="34" charset="0"/>
              </a:rPr>
              <a:t> </a:t>
            </a:r>
            <a:r>
              <a:rPr lang="de-DE" sz="2126" dirty="0" err="1">
                <a:latin typeface="Arial" panose="020B0604020202020204" pitchFamily="34" charset="0"/>
                <a:ea typeface="Inter" panose="02000503000000020004" pitchFamily="2" charset="0"/>
                <a:cs typeface="Arial" panose="020B0604020202020204" pitchFamily="34" charset="0"/>
              </a:rPr>
              <a:t>Imker·in</a:t>
            </a:r>
            <a:r>
              <a:rPr lang="de-DE" sz="2126" dirty="0">
                <a:latin typeface="Arial" panose="020B0604020202020204" pitchFamily="34" charset="0"/>
                <a:ea typeface="Inter" panose="02000503000000020004" pitchFamily="2" charset="0"/>
                <a:cs typeface="Arial" panose="020B0604020202020204" pitchFamily="34" charset="0"/>
              </a:rPr>
              <a:t>.</a:t>
            </a:r>
            <a:br>
              <a:rPr lang="de-DE" sz="2126" dirty="0">
                <a:latin typeface="Arial" panose="020B0604020202020204" pitchFamily="34" charset="0"/>
                <a:ea typeface="Inter" panose="02000503000000020004" pitchFamily="2" charset="0"/>
                <a:cs typeface="Arial" panose="020B0604020202020204" pitchFamily="34" charset="0"/>
              </a:rPr>
            </a:br>
            <a:br>
              <a:rPr lang="de-DE" sz="2126" dirty="0">
                <a:latin typeface="Arial" panose="020B0604020202020204" pitchFamily="34" charset="0"/>
                <a:ea typeface="Inter" panose="02000503000000020004" pitchFamily="2" charset="0"/>
                <a:cs typeface="Arial" panose="020B0604020202020204" pitchFamily="34" charset="0"/>
              </a:rPr>
            </a:br>
            <a:r>
              <a:rPr lang="de-DE" sz="2126" b="1" dirty="0">
                <a:latin typeface="Arial" panose="020B0604020202020204" pitchFamily="34" charset="0"/>
                <a:ea typeface="Inter" panose="02000503000000020004" pitchFamily="2" charset="0"/>
                <a:cs typeface="Arial" panose="020B0604020202020204" pitchFamily="34" charset="0"/>
              </a:rPr>
              <a:t>810 Euro</a:t>
            </a:r>
            <a:br>
              <a:rPr lang="de-DE" sz="2126" dirty="0">
                <a:latin typeface="Arial" panose="020B0604020202020204" pitchFamily="34" charset="0"/>
                <a:ea typeface="Inter" panose="02000503000000020004" pitchFamily="2" charset="0"/>
                <a:cs typeface="Arial" panose="020B0604020202020204" pitchFamily="34" charset="0"/>
              </a:rPr>
            </a:br>
            <a:r>
              <a:rPr lang="de-DE" sz="2126" dirty="0">
                <a:latin typeface="Arial" panose="020B0604020202020204" pitchFamily="34" charset="0"/>
                <a:ea typeface="Inter" panose="02000503000000020004" pitchFamily="2" charset="0"/>
                <a:cs typeface="Arial" panose="020B0604020202020204" pitchFamily="34" charset="0"/>
              </a:rPr>
              <a:t>finanzieren ein Starterset für den Einstieg in die Imkerei: Schutz-ausrüstung, Honigschleuder</a:t>
            </a:r>
            <a:r>
              <a:rPr lang="de-DE" sz="2126">
                <a:latin typeface="Arial" panose="020B0604020202020204" pitchFamily="34" charset="0"/>
                <a:ea typeface="Inter" panose="02000503000000020004" pitchFamily="2" charset="0"/>
                <a:cs typeface="Arial" panose="020B0604020202020204" pitchFamily="34" charset="0"/>
              </a:rPr>
              <a:t>, Smoker </a:t>
            </a:r>
            <a:r>
              <a:rPr lang="de-DE" sz="2126" dirty="0">
                <a:latin typeface="Arial" panose="020B0604020202020204" pitchFamily="34" charset="0"/>
                <a:ea typeface="Inter" panose="02000503000000020004" pitchFamily="2" charset="0"/>
                <a:cs typeface="Arial" panose="020B0604020202020204" pitchFamily="34" charset="0"/>
              </a:rPr>
              <a:t>und fünf Bienenstöcke.</a:t>
            </a:r>
            <a:endParaRPr lang="de-DE" dirty="0">
              <a:latin typeface="Arial" panose="020B0604020202020204" pitchFamily="34" charset="0"/>
              <a:ea typeface="Inter" panose="02000503000000020004" pitchFamily="2" charset="0"/>
              <a:cs typeface="Arial" panose="020B0604020202020204" pitchFamily="34" charset="0"/>
            </a:endParaRPr>
          </a:p>
        </p:txBody>
      </p:sp>
      <p:pic>
        <p:nvPicPr>
          <p:cNvPr id="3" name="Grafik 2" descr="Ein Bild, das Schwarz, Dunkelheit enthält.&#10;&#10;Automatisch generierte Beschreibung">
            <a:extLst>
              <a:ext uri="{FF2B5EF4-FFF2-40B4-BE49-F238E27FC236}">
                <a16:creationId xmlns:a16="http://schemas.microsoft.com/office/drawing/2014/main" id="{A6E18707-107C-6731-68EC-BCB2FD9DD6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33835" y="372988"/>
            <a:ext cx="1404000" cy="1404000"/>
          </a:xfrm>
          <a:prstGeom prst="rect">
            <a:avLst/>
          </a:prstGeom>
        </p:spPr>
      </p:pic>
      <p:pic>
        <p:nvPicPr>
          <p:cNvPr id="7" name="Grafik 6" descr="Ein Bild, das draußen, Baum, Pflanze, Kleidung enthält.&#10;&#10;Automatisch generierte Beschreibung">
            <a:extLst>
              <a:ext uri="{FF2B5EF4-FFF2-40B4-BE49-F238E27FC236}">
                <a16:creationId xmlns:a16="http://schemas.microsoft.com/office/drawing/2014/main" id="{CD003920-24EF-442D-5095-9A0F6D6036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248"/>
          <a:stretch/>
        </p:blipFill>
        <p:spPr>
          <a:xfrm>
            <a:off x="0" y="1"/>
            <a:ext cx="5413201" cy="7217072"/>
          </a:xfrm>
          <a:prstGeom prst="rect">
            <a:avLst/>
          </a:prstGeom>
        </p:spPr>
      </p:pic>
    </p:spTree>
    <p:extLst>
      <p:ext uri="{BB962C8B-B14F-4D97-AF65-F5344CB8AC3E}">
        <p14:creationId xmlns:p14="http://schemas.microsoft.com/office/powerpoint/2010/main" val="2050203361"/>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0</TotalTime>
  <Words>796</Words>
  <Application>Microsoft Office PowerPoint</Application>
  <PresentationFormat>Benutzerdefiniert</PresentationFormat>
  <Paragraphs>61</Paragraphs>
  <Slides>10</Slides>
  <Notes>10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10</vt:i4>
      </vt:variant>
    </vt:vector>
  </HeadingPairs>
  <TitlesOfParts>
    <vt:vector size="15" baseType="lpstr">
      <vt:lpstr>Arial</vt:lpstr>
      <vt:lpstr>Calibri</vt:lpstr>
      <vt:lpstr>Calibri Light</vt:lpstr>
      <vt:lpstr>Zilla Slab</vt:lpstr>
      <vt:lpstr>Office</vt:lpstr>
      <vt:lpstr>PowerPoint-Präsentation</vt:lpstr>
      <vt:lpstr>PowerPoint-Präsentation</vt:lpstr>
      <vt:lpstr>Uganda in Ostafrika  Projektregion: Kasese</vt:lpstr>
      <vt:lpstr>PowerPoint-Präsentation</vt:lpstr>
      <vt:lpstr>PowerPoint-Präsentation</vt:lpstr>
      <vt:lpstr>PowerPoint-Präsentation</vt:lpstr>
      <vt:lpstr>PowerPoint-Präsentation</vt:lpstr>
      <vt:lpstr>PowerPoint-Präsentation</vt:lpstr>
      <vt:lpstr>Jeder Beitrag hilft.  22 Euro schenken einer Familie 40 Baum-setzlinge für wertvolle Bienennahrung.  75 Euro kostet ein neuer Bienenstock  für eine·n Imker·in.  810 Euro finanzieren ein Starterset für den Einstieg in die Imkerei: Schutz-ausrüstung, Honigschleuder, Smoker und fünf Bienenstöcke.</vt:lpstr>
      <vt:lpstr>PowerPoint-Präsentation</vt:lpstr>
    </vt:vector>
  </TitlesOfParts>
  <Company>Dioezese Linz</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Sei So Frei OÖ</dc:creator>
  <cp:lastModifiedBy>Ruth Lummerstorfer</cp:lastModifiedBy>
  <cp:revision>93</cp:revision>
  <cp:lastPrinted>2023-09-12T06:39:13Z</cp:lastPrinted>
  <dcterms:created xsi:type="dcterms:W3CDTF">2022-08-29T12:59:28Z</dcterms:created>
  <dcterms:modified xsi:type="dcterms:W3CDTF">2024-09-19T12:38:58Z</dcterms:modified>
</cp:coreProperties>
</file>